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70" r:id="rId4"/>
    <p:sldId id="260" r:id="rId5"/>
    <p:sldId id="259" r:id="rId6"/>
    <p:sldId id="262" r:id="rId7"/>
    <p:sldId id="261" r:id="rId8"/>
    <p:sldId id="263" r:id="rId9"/>
    <p:sldId id="264" r:id="rId10"/>
    <p:sldId id="265" r:id="rId11"/>
    <p:sldId id="269" r:id="rId12"/>
    <p:sldId id="266" r:id="rId13"/>
    <p:sldId id="268"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nter, Veronica A" userId="f1ae24df-bb99-4cf5-8776-697fcb68c975" providerId="ADAL" clId="{4705B77E-EC3B-45B6-AA34-1AFB721AD92F}"/>
    <pc:docChg chg="undo custSel addSld modSld sldOrd">
      <pc:chgData name="Winter, Veronica A" userId="f1ae24df-bb99-4cf5-8776-697fcb68c975" providerId="ADAL" clId="{4705B77E-EC3B-45B6-AA34-1AFB721AD92F}" dt="2022-10-07T14:14:37.434" v="277" actId="1076"/>
      <pc:docMkLst>
        <pc:docMk/>
      </pc:docMkLst>
      <pc:sldChg chg="addSp modSp mod modAnim">
        <pc:chgData name="Winter, Veronica A" userId="f1ae24df-bb99-4cf5-8776-697fcb68c975" providerId="ADAL" clId="{4705B77E-EC3B-45B6-AA34-1AFB721AD92F}" dt="2022-10-07T14:05:22.367" v="7"/>
        <pc:sldMkLst>
          <pc:docMk/>
          <pc:sldMk cId="2198711007" sldId="259"/>
        </pc:sldMkLst>
        <pc:spChg chg="add mod">
          <ac:chgData name="Winter, Veronica A" userId="f1ae24df-bb99-4cf5-8776-697fcb68c975" providerId="ADAL" clId="{4705B77E-EC3B-45B6-AA34-1AFB721AD92F}" dt="2022-10-07T14:05:17.202" v="6"/>
          <ac:spMkLst>
            <pc:docMk/>
            <pc:sldMk cId="2198711007" sldId="259"/>
            <ac:spMk id="3" creationId="{C685AE2D-7061-61BC-437C-017192B8F099}"/>
          </ac:spMkLst>
        </pc:spChg>
      </pc:sldChg>
      <pc:sldChg chg="addSp delSp modSp mod ord">
        <pc:chgData name="Winter, Veronica A" userId="f1ae24df-bb99-4cf5-8776-697fcb68c975" providerId="ADAL" clId="{4705B77E-EC3B-45B6-AA34-1AFB721AD92F}" dt="2022-10-07T14:11:07.377" v="237" actId="403"/>
        <pc:sldMkLst>
          <pc:docMk/>
          <pc:sldMk cId="3495496234" sldId="261"/>
        </pc:sldMkLst>
        <pc:spChg chg="mod">
          <ac:chgData name="Winter, Veronica A" userId="f1ae24df-bb99-4cf5-8776-697fcb68c975" providerId="ADAL" clId="{4705B77E-EC3B-45B6-AA34-1AFB721AD92F}" dt="2022-10-07T14:06:10.512" v="23"/>
          <ac:spMkLst>
            <pc:docMk/>
            <pc:sldMk cId="3495496234" sldId="261"/>
            <ac:spMk id="2" creationId="{7BC06818-51F7-AD4E-8205-8BE6BEAE5D4C}"/>
          </ac:spMkLst>
        </pc:spChg>
        <pc:spChg chg="del">
          <ac:chgData name="Winter, Veronica A" userId="f1ae24df-bb99-4cf5-8776-697fcb68c975" providerId="ADAL" clId="{4705B77E-EC3B-45B6-AA34-1AFB721AD92F}" dt="2022-10-07T14:06:23.252" v="24" actId="478"/>
          <ac:spMkLst>
            <pc:docMk/>
            <pc:sldMk cId="3495496234" sldId="261"/>
            <ac:spMk id="3" creationId="{10420BED-581A-11A1-020E-BC6C366F27C0}"/>
          </ac:spMkLst>
        </pc:spChg>
        <pc:spChg chg="mod">
          <ac:chgData name="Winter, Veronica A" userId="f1ae24df-bb99-4cf5-8776-697fcb68c975" providerId="ADAL" clId="{4705B77E-EC3B-45B6-AA34-1AFB721AD92F}" dt="2022-10-07T14:11:07.377" v="237" actId="403"/>
          <ac:spMkLst>
            <pc:docMk/>
            <pc:sldMk cId="3495496234" sldId="261"/>
            <ac:spMk id="4" creationId="{6BA83D56-963D-CEF4-DF7B-45638F52B853}"/>
          </ac:spMkLst>
        </pc:spChg>
        <pc:spChg chg="add mod">
          <ac:chgData name="Winter, Veronica A" userId="f1ae24df-bb99-4cf5-8776-697fcb68c975" providerId="ADAL" clId="{4705B77E-EC3B-45B6-AA34-1AFB721AD92F}" dt="2022-10-07T14:09:42.888" v="183" actId="113"/>
          <ac:spMkLst>
            <pc:docMk/>
            <pc:sldMk cId="3495496234" sldId="261"/>
            <ac:spMk id="5" creationId="{709B8AFF-8610-A72E-8F63-32F4821F4903}"/>
          </ac:spMkLst>
        </pc:spChg>
      </pc:sldChg>
      <pc:sldChg chg="addSp delSp modSp new mod">
        <pc:chgData name="Winter, Veronica A" userId="f1ae24df-bb99-4cf5-8776-697fcb68c975" providerId="ADAL" clId="{4705B77E-EC3B-45B6-AA34-1AFB721AD92F}" dt="2022-10-07T14:14:37.434" v="277" actId="1076"/>
        <pc:sldMkLst>
          <pc:docMk/>
          <pc:sldMk cId="271217956" sldId="263"/>
        </pc:sldMkLst>
        <pc:spChg chg="del mod">
          <ac:chgData name="Winter, Veronica A" userId="f1ae24df-bb99-4cf5-8776-697fcb68c975" providerId="ADAL" clId="{4705B77E-EC3B-45B6-AA34-1AFB721AD92F}" dt="2022-10-07T14:13:51.581" v="267" actId="478"/>
          <ac:spMkLst>
            <pc:docMk/>
            <pc:sldMk cId="271217956" sldId="263"/>
            <ac:spMk id="2" creationId="{1CD02098-5115-3552-99DF-19A2C3F58980}"/>
          </ac:spMkLst>
        </pc:spChg>
        <pc:spChg chg="mod">
          <ac:chgData name="Winter, Veronica A" userId="f1ae24df-bb99-4cf5-8776-697fcb68c975" providerId="ADAL" clId="{4705B77E-EC3B-45B6-AA34-1AFB721AD92F}" dt="2022-10-07T14:14:26.817" v="275" actId="1076"/>
          <ac:spMkLst>
            <pc:docMk/>
            <pc:sldMk cId="271217956" sldId="263"/>
            <ac:spMk id="3" creationId="{A8E3F44D-AD57-C6B7-17FF-D9F5B60D988D}"/>
          </ac:spMkLst>
        </pc:spChg>
        <pc:spChg chg="add del mod">
          <ac:chgData name="Winter, Veronica A" userId="f1ae24df-bb99-4cf5-8776-697fcb68c975" providerId="ADAL" clId="{4705B77E-EC3B-45B6-AA34-1AFB721AD92F}" dt="2022-10-07T14:13:59.666" v="270" actId="478"/>
          <ac:spMkLst>
            <pc:docMk/>
            <pc:sldMk cId="271217956" sldId="263"/>
            <ac:spMk id="7" creationId="{C49FB1B1-AB8A-1EE5-3CE2-09881BC2C81D}"/>
          </ac:spMkLst>
        </pc:spChg>
        <pc:picChg chg="add mod">
          <ac:chgData name="Winter, Veronica A" userId="f1ae24df-bb99-4cf5-8776-697fcb68c975" providerId="ADAL" clId="{4705B77E-EC3B-45B6-AA34-1AFB721AD92F}" dt="2022-10-07T14:14:37.434" v="277" actId="1076"/>
          <ac:picMkLst>
            <pc:docMk/>
            <pc:sldMk cId="271217956" sldId="263"/>
            <ac:picMk id="5" creationId="{3EED82FE-F35E-55CA-B70F-A77068FAD448}"/>
          </ac:picMkLst>
        </pc:picChg>
      </pc:sldChg>
    </pc:docChg>
  </pc:docChgLst>
  <pc:docChgLst>
    <pc:chgData name="Gundermann, Katie" userId="fb4bd8d7-99b7-4c92-b80e-aa85d91072bf" providerId="ADAL" clId="{1956A707-3A3E-4DEE-B092-AA94E1137981}"/>
    <pc:docChg chg="custSel modSld">
      <pc:chgData name="Gundermann, Katie" userId="fb4bd8d7-99b7-4c92-b80e-aa85d91072bf" providerId="ADAL" clId="{1956A707-3A3E-4DEE-B092-AA94E1137981}" dt="2024-09-13T18:18:06.487" v="6" actId="478"/>
      <pc:docMkLst>
        <pc:docMk/>
      </pc:docMkLst>
      <pc:sldChg chg="addSp delSp modSp mod">
        <pc:chgData name="Gundermann, Katie" userId="fb4bd8d7-99b7-4c92-b80e-aa85d91072bf" providerId="ADAL" clId="{1956A707-3A3E-4DEE-B092-AA94E1137981}" dt="2024-09-13T18:18:06.487" v="6" actId="478"/>
        <pc:sldMkLst>
          <pc:docMk/>
          <pc:sldMk cId="3228409323" sldId="266"/>
        </pc:sldMkLst>
        <pc:picChg chg="add del mod modCrop">
          <ac:chgData name="Gundermann, Katie" userId="fb4bd8d7-99b7-4c92-b80e-aa85d91072bf" providerId="ADAL" clId="{1956A707-3A3E-4DEE-B092-AA94E1137981}" dt="2024-09-13T18:18:06.487" v="6" actId="478"/>
          <ac:picMkLst>
            <pc:docMk/>
            <pc:sldMk cId="3228409323" sldId="266"/>
            <ac:picMk id="3" creationId="{3C5D64D9-5EA1-B4BC-FB49-A1D7941F773E}"/>
          </ac:picMkLst>
        </pc:picChg>
      </pc:sldChg>
      <pc:sldChg chg="modSp mod">
        <pc:chgData name="Gundermann, Katie" userId="fb4bd8d7-99b7-4c92-b80e-aa85d91072bf" providerId="ADAL" clId="{1956A707-3A3E-4DEE-B092-AA94E1137981}" dt="2023-02-02T17:42:33.414" v="0" actId="1076"/>
        <pc:sldMkLst>
          <pc:docMk/>
          <pc:sldMk cId="2126210210" sldId="268"/>
        </pc:sldMkLst>
        <pc:picChg chg="mod">
          <ac:chgData name="Gundermann, Katie" userId="fb4bd8d7-99b7-4c92-b80e-aa85d91072bf" providerId="ADAL" clId="{1956A707-3A3E-4DEE-B092-AA94E1137981}" dt="2023-02-02T17:42:33.414" v="0" actId="1076"/>
          <ac:picMkLst>
            <pc:docMk/>
            <pc:sldMk cId="2126210210" sldId="268"/>
            <ac:picMk id="8" creationId="{6F74614D-9F7C-6A84-58AF-EE0F0A59AC72}"/>
          </ac:picMkLst>
        </pc:picChg>
      </pc:sldChg>
    </pc:docChg>
  </pc:docChgLst>
  <pc:docChgLst>
    <pc:chgData name="Winter, Veronica A" userId="f1ae24df-bb99-4cf5-8776-697fcb68c975" providerId="ADAL" clId="{C1E025FD-8795-4E05-9690-CC1AFEC3EB8C}"/>
    <pc:docChg chg="undo custSel addSld delSld modSld sldOrd">
      <pc:chgData name="Winter, Veronica A" userId="f1ae24df-bb99-4cf5-8776-697fcb68c975" providerId="ADAL" clId="{C1E025FD-8795-4E05-9690-CC1AFEC3EB8C}" dt="2022-10-04T14:38:05.497" v="167"/>
      <pc:docMkLst>
        <pc:docMk/>
      </pc:docMkLst>
      <pc:sldChg chg="addSp delSp modSp mod modAnim">
        <pc:chgData name="Winter, Veronica A" userId="f1ae24df-bb99-4cf5-8776-697fcb68c975" providerId="ADAL" clId="{C1E025FD-8795-4E05-9690-CC1AFEC3EB8C}" dt="2022-10-04T14:18:16.705" v="73"/>
        <pc:sldMkLst>
          <pc:docMk/>
          <pc:sldMk cId="2198711007" sldId="259"/>
        </pc:sldMkLst>
        <pc:spChg chg="del">
          <ac:chgData name="Winter, Veronica A" userId="f1ae24df-bb99-4cf5-8776-697fcb68c975" providerId="ADAL" clId="{C1E025FD-8795-4E05-9690-CC1AFEC3EB8C}" dt="2022-10-04T14:12:00.112" v="0"/>
          <ac:spMkLst>
            <pc:docMk/>
            <pc:sldMk cId="2198711007" sldId="259"/>
            <ac:spMk id="3" creationId="{93F0EF25-9197-975D-6E9E-DD63C27BA102}"/>
          </ac:spMkLst>
        </pc:spChg>
        <pc:spChg chg="mod">
          <ac:chgData name="Winter, Veronica A" userId="f1ae24df-bb99-4cf5-8776-697fcb68c975" providerId="ADAL" clId="{C1E025FD-8795-4E05-9690-CC1AFEC3EB8C}" dt="2022-10-04T14:16:13.191" v="37" actId="14100"/>
          <ac:spMkLst>
            <pc:docMk/>
            <pc:sldMk cId="2198711007" sldId="259"/>
            <ac:spMk id="4" creationId="{E667EDEC-B537-3A54-1B17-BA8F0FDE2BD2}"/>
          </ac:spMkLst>
        </pc:spChg>
        <pc:spChg chg="add del mod">
          <ac:chgData name="Winter, Veronica A" userId="f1ae24df-bb99-4cf5-8776-697fcb68c975" providerId="ADAL" clId="{C1E025FD-8795-4E05-9690-CC1AFEC3EB8C}" dt="2022-10-04T14:15:42.298" v="32"/>
          <ac:spMkLst>
            <pc:docMk/>
            <pc:sldMk cId="2198711007" sldId="259"/>
            <ac:spMk id="7" creationId="{17E8863D-D36A-E6B9-B838-DA62F6F10640}"/>
          </ac:spMkLst>
        </pc:spChg>
        <pc:picChg chg="add del mod">
          <ac:chgData name="Winter, Veronica A" userId="f1ae24df-bb99-4cf5-8776-697fcb68c975" providerId="ADAL" clId="{C1E025FD-8795-4E05-9690-CC1AFEC3EB8C}" dt="2022-10-04T14:12:29.097" v="5" actId="478"/>
          <ac:picMkLst>
            <pc:docMk/>
            <pc:sldMk cId="2198711007" sldId="259"/>
            <ac:picMk id="5" creationId="{6A0F85AC-D5DF-FFC3-A0F3-9BE44D106CDF}"/>
          </ac:picMkLst>
        </pc:picChg>
        <pc:picChg chg="add del mod">
          <ac:chgData name="Winter, Veronica A" userId="f1ae24df-bb99-4cf5-8776-697fcb68c975" providerId="ADAL" clId="{C1E025FD-8795-4E05-9690-CC1AFEC3EB8C}" dt="2022-10-04T14:13:15.096" v="13"/>
          <ac:picMkLst>
            <pc:docMk/>
            <pc:sldMk cId="2198711007" sldId="259"/>
            <ac:picMk id="8" creationId="{A387D2EC-E03A-5117-CA46-E8E0CC21947F}"/>
          </ac:picMkLst>
        </pc:picChg>
        <pc:picChg chg="add del mod">
          <ac:chgData name="Winter, Veronica A" userId="f1ae24df-bb99-4cf5-8776-697fcb68c975" providerId="ADAL" clId="{C1E025FD-8795-4E05-9690-CC1AFEC3EB8C}" dt="2022-10-04T14:16:43.235" v="49" actId="478"/>
          <ac:picMkLst>
            <pc:docMk/>
            <pc:sldMk cId="2198711007" sldId="259"/>
            <ac:picMk id="9" creationId="{01DA5E28-86E3-5A62-288F-2ED0C2E83848}"/>
          </ac:picMkLst>
        </pc:picChg>
        <pc:picChg chg="add del mod">
          <ac:chgData name="Winter, Veronica A" userId="f1ae24df-bb99-4cf5-8776-697fcb68c975" providerId="ADAL" clId="{C1E025FD-8795-4E05-9690-CC1AFEC3EB8C}" dt="2022-10-04T14:16:59.171" v="56" actId="478"/>
          <ac:picMkLst>
            <pc:docMk/>
            <pc:sldMk cId="2198711007" sldId="259"/>
            <ac:picMk id="10" creationId="{A4C21D8F-572B-6D89-663C-7D30AF79326C}"/>
          </ac:picMkLst>
        </pc:picChg>
        <pc:picChg chg="add mod">
          <ac:chgData name="Winter, Veronica A" userId="f1ae24df-bb99-4cf5-8776-697fcb68c975" providerId="ADAL" clId="{C1E025FD-8795-4E05-9690-CC1AFEC3EB8C}" dt="2022-10-04T14:18:13.189" v="72" actId="1076"/>
          <ac:picMkLst>
            <pc:docMk/>
            <pc:sldMk cId="2198711007" sldId="259"/>
            <ac:picMk id="11" creationId="{B35DE6C3-24D1-2DF5-2EA5-DF8261D683F0}"/>
          </ac:picMkLst>
        </pc:picChg>
        <pc:picChg chg="add del mod">
          <ac:chgData name="Winter, Veronica A" userId="f1ae24df-bb99-4cf5-8776-697fcb68c975" providerId="ADAL" clId="{C1E025FD-8795-4E05-9690-CC1AFEC3EB8C}" dt="2022-10-04T14:15:12.532" v="22"/>
          <ac:picMkLst>
            <pc:docMk/>
            <pc:sldMk cId="2198711007" sldId="259"/>
            <ac:picMk id="1026" creationId="{41418901-128E-9526-7BC0-534BFA9AD84F}"/>
          </ac:picMkLst>
        </pc:picChg>
        <pc:picChg chg="add del mod">
          <ac:chgData name="Winter, Veronica A" userId="f1ae24df-bb99-4cf5-8776-697fcb68c975" providerId="ADAL" clId="{C1E025FD-8795-4E05-9690-CC1AFEC3EB8C}" dt="2022-10-04T14:15:22.066" v="25"/>
          <ac:picMkLst>
            <pc:docMk/>
            <pc:sldMk cId="2198711007" sldId="259"/>
            <ac:picMk id="1028" creationId="{805286A4-1689-7661-3F2A-A84BE4FC50BA}"/>
          </ac:picMkLst>
        </pc:picChg>
        <pc:picChg chg="add del mod">
          <ac:chgData name="Winter, Veronica A" userId="f1ae24df-bb99-4cf5-8776-697fcb68c975" providerId="ADAL" clId="{C1E025FD-8795-4E05-9690-CC1AFEC3EB8C}" dt="2022-10-04T14:15:40.008" v="30"/>
          <ac:picMkLst>
            <pc:docMk/>
            <pc:sldMk cId="2198711007" sldId="259"/>
            <ac:picMk id="1030" creationId="{98BC85D9-D4A1-BAF5-52C4-C762DEBBAA70}"/>
          </ac:picMkLst>
        </pc:picChg>
        <pc:picChg chg="add mod">
          <ac:chgData name="Winter, Veronica A" userId="f1ae24df-bb99-4cf5-8776-697fcb68c975" providerId="ADAL" clId="{C1E025FD-8795-4E05-9690-CC1AFEC3EB8C}" dt="2022-10-04T14:17:06.758" v="57" actId="1076"/>
          <ac:picMkLst>
            <pc:docMk/>
            <pc:sldMk cId="2198711007" sldId="259"/>
            <ac:picMk id="1032" creationId="{BA7D017A-AEA0-736D-1C07-FD34001C7440}"/>
          </ac:picMkLst>
        </pc:picChg>
        <pc:picChg chg="add del mod">
          <ac:chgData name="Winter, Veronica A" userId="f1ae24df-bb99-4cf5-8776-697fcb68c975" providerId="ADAL" clId="{C1E025FD-8795-4E05-9690-CC1AFEC3EB8C}" dt="2022-10-04T14:16:22.544" v="43"/>
          <ac:picMkLst>
            <pc:docMk/>
            <pc:sldMk cId="2198711007" sldId="259"/>
            <ac:picMk id="1034" creationId="{F63778DA-2A72-D739-CF33-F01DE54F7A34}"/>
          </ac:picMkLst>
        </pc:picChg>
        <pc:picChg chg="add del mod">
          <ac:chgData name="Winter, Veronica A" userId="f1ae24df-bb99-4cf5-8776-697fcb68c975" providerId="ADAL" clId="{C1E025FD-8795-4E05-9690-CC1AFEC3EB8C}" dt="2022-10-04T14:16:59.171" v="56" actId="478"/>
          <ac:picMkLst>
            <pc:docMk/>
            <pc:sldMk cId="2198711007" sldId="259"/>
            <ac:picMk id="1036" creationId="{DF983EE1-3789-43E1-0316-29CA9417F22F}"/>
          </ac:picMkLst>
        </pc:picChg>
      </pc:sldChg>
      <pc:sldChg chg="addSp delSp modSp mod modAnim">
        <pc:chgData name="Winter, Veronica A" userId="f1ae24df-bb99-4cf5-8776-697fcb68c975" providerId="ADAL" clId="{C1E025FD-8795-4E05-9690-CC1AFEC3EB8C}" dt="2022-10-04T14:27:39.030" v="118" actId="113"/>
        <pc:sldMkLst>
          <pc:docMk/>
          <pc:sldMk cId="1067407694" sldId="260"/>
        </pc:sldMkLst>
        <pc:spChg chg="del">
          <ac:chgData name="Winter, Veronica A" userId="f1ae24df-bb99-4cf5-8776-697fcb68c975" providerId="ADAL" clId="{C1E025FD-8795-4E05-9690-CC1AFEC3EB8C}" dt="2022-10-04T14:25:09.602" v="107" actId="478"/>
          <ac:spMkLst>
            <pc:docMk/>
            <pc:sldMk cId="1067407694" sldId="260"/>
            <ac:spMk id="3" creationId="{819E8B80-0FF6-B8B8-4FDF-F4762E8701AE}"/>
          </ac:spMkLst>
        </pc:spChg>
        <pc:spChg chg="mod">
          <ac:chgData name="Winter, Veronica A" userId="f1ae24df-bb99-4cf5-8776-697fcb68c975" providerId="ADAL" clId="{C1E025FD-8795-4E05-9690-CC1AFEC3EB8C}" dt="2022-10-04T14:27:39.030" v="118" actId="113"/>
          <ac:spMkLst>
            <pc:docMk/>
            <pc:sldMk cId="1067407694" sldId="260"/>
            <ac:spMk id="4" creationId="{EF0E8537-3688-76AC-9863-11FB62CAD6C1}"/>
          </ac:spMkLst>
        </pc:spChg>
        <pc:spChg chg="add mod">
          <ac:chgData name="Winter, Veronica A" userId="f1ae24df-bb99-4cf5-8776-697fcb68c975" providerId="ADAL" clId="{C1E025FD-8795-4E05-9690-CC1AFEC3EB8C}" dt="2022-10-04T14:25:52.194" v="113" actId="1076"/>
          <ac:spMkLst>
            <pc:docMk/>
            <pc:sldMk cId="1067407694" sldId="260"/>
            <ac:spMk id="7" creationId="{FF90B1F5-2753-B107-7A84-3F35BBDBF228}"/>
          </ac:spMkLst>
        </pc:spChg>
        <pc:picChg chg="add mod">
          <ac:chgData name="Winter, Veronica A" userId="f1ae24df-bb99-4cf5-8776-697fcb68c975" providerId="ADAL" clId="{C1E025FD-8795-4E05-9690-CC1AFEC3EB8C}" dt="2022-10-04T14:25:12.809" v="108" actId="1076"/>
          <ac:picMkLst>
            <pc:docMk/>
            <pc:sldMk cId="1067407694" sldId="260"/>
            <ac:picMk id="5" creationId="{7D06523C-4C55-0DDF-897E-CCF910F5C203}"/>
          </ac:picMkLst>
        </pc:picChg>
      </pc:sldChg>
      <pc:sldChg chg="addSp delSp modSp new del mod">
        <pc:chgData name="Winter, Veronica A" userId="f1ae24df-bb99-4cf5-8776-697fcb68c975" providerId="ADAL" clId="{C1E025FD-8795-4E05-9690-CC1AFEC3EB8C}" dt="2022-10-04T14:18:32.649" v="74" actId="2696"/>
        <pc:sldMkLst>
          <pc:docMk/>
          <pc:sldMk cId="1824608541" sldId="261"/>
        </pc:sldMkLst>
        <pc:spChg chg="del mod">
          <ac:chgData name="Winter, Veronica A" userId="f1ae24df-bb99-4cf5-8776-697fcb68c975" providerId="ADAL" clId="{C1E025FD-8795-4E05-9690-CC1AFEC3EB8C}" dt="2022-10-04T14:17:39.227" v="64"/>
          <ac:spMkLst>
            <pc:docMk/>
            <pc:sldMk cId="1824608541" sldId="261"/>
            <ac:spMk id="3" creationId="{CF5683EC-A71F-C550-1C3C-E7381DA5C14A}"/>
          </ac:spMkLst>
        </pc:spChg>
        <pc:picChg chg="add mod">
          <ac:chgData name="Winter, Veronica A" userId="f1ae24df-bb99-4cf5-8776-697fcb68c975" providerId="ADAL" clId="{C1E025FD-8795-4E05-9690-CC1AFEC3EB8C}" dt="2022-10-04T14:17:39.227" v="64"/>
          <ac:picMkLst>
            <pc:docMk/>
            <pc:sldMk cId="1824608541" sldId="261"/>
            <ac:picMk id="3074" creationId="{96DA7A54-53D5-0BFA-CA4A-DC93AF910C6B}"/>
          </ac:picMkLst>
        </pc:picChg>
      </pc:sldChg>
      <pc:sldChg chg="new">
        <pc:chgData name="Winter, Veronica A" userId="f1ae24df-bb99-4cf5-8776-697fcb68c975" providerId="ADAL" clId="{C1E025FD-8795-4E05-9690-CC1AFEC3EB8C}" dt="2022-10-04T14:37:07.470" v="119" actId="680"/>
        <pc:sldMkLst>
          <pc:docMk/>
          <pc:sldMk cId="3495496234" sldId="261"/>
        </pc:sldMkLst>
      </pc:sldChg>
      <pc:sldChg chg="modSp new mod ord modAnim">
        <pc:chgData name="Winter, Veronica A" userId="f1ae24df-bb99-4cf5-8776-697fcb68c975" providerId="ADAL" clId="{C1E025FD-8795-4E05-9690-CC1AFEC3EB8C}" dt="2022-10-04T14:38:05.497" v="167"/>
        <pc:sldMkLst>
          <pc:docMk/>
          <pc:sldMk cId="2520597695" sldId="262"/>
        </pc:sldMkLst>
        <pc:spChg chg="mod">
          <ac:chgData name="Winter, Veronica A" userId="f1ae24df-bb99-4cf5-8776-697fcb68c975" providerId="ADAL" clId="{C1E025FD-8795-4E05-9690-CC1AFEC3EB8C}" dt="2022-10-04T14:37:31.460" v="136" actId="20577"/>
          <ac:spMkLst>
            <pc:docMk/>
            <pc:sldMk cId="2520597695" sldId="262"/>
            <ac:spMk id="2" creationId="{83A0E15A-8B3E-058E-8BC7-A8560CB9FCB8}"/>
          </ac:spMkLst>
        </pc:spChg>
        <pc:spChg chg="mod">
          <ac:chgData name="Winter, Veronica A" userId="f1ae24df-bb99-4cf5-8776-697fcb68c975" providerId="ADAL" clId="{C1E025FD-8795-4E05-9690-CC1AFEC3EB8C}" dt="2022-10-04T14:37:59.014" v="166" actId="6549"/>
          <ac:spMkLst>
            <pc:docMk/>
            <pc:sldMk cId="2520597695" sldId="262"/>
            <ac:spMk id="3" creationId="{012CF7AE-75C5-0CB5-C3BE-ABECB0B7E14F}"/>
          </ac:spMkLst>
        </pc:spChg>
      </pc:sldChg>
      <pc:sldChg chg="addSp delSp modSp new del mod">
        <pc:chgData name="Winter, Veronica A" userId="f1ae24df-bb99-4cf5-8776-697fcb68c975" providerId="ADAL" clId="{C1E025FD-8795-4E05-9690-CC1AFEC3EB8C}" dt="2022-10-04T14:18:34.642" v="75" actId="2696"/>
        <pc:sldMkLst>
          <pc:docMk/>
          <pc:sldMk cId="4016346070" sldId="262"/>
        </pc:sldMkLst>
        <pc:picChg chg="add del mod modCrop">
          <ac:chgData name="Winter, Veronica A" userId="f1ae24df-bb99-4cf5-8776-697fcb68c975" providerId="ADAL" clId="{C1E025FD-8795-4E05-9690-CC1AFEC3EB8C}" dt="2022-10-04T14:13:30.738" v="17"/>
          <ac:picMkLst>
            <pc:docMk/>
            <pc:sldMk cId="4016346070" sldId="262"/>
            <ac:picMk id="2" creationId="{79A6CA94-6242-AAD3-F93E-D3687C62EA4B}"/>
          </ac:picMkLst>
        </pc:picChg>
        <pc:picChg chg="add del mod">
          <ac:chgData name="Winter, Veronica A" userId="f1ae24df-bb99-4cf5-8776-697fcb68c975" providerId="ADAL" clId="{C1E025FD-8795-4E05-9690-CC1AFEC3EB8C}" dt="2022-10-04T14:17:15.552" v="59" actId="478"/>
          <ac:picMkLst>
            <pc:docMk/>
            <pc:sldMk cId="4016346070" sldId="262"/>
            <ac:picMk id="2050" creationId="{8C9B0EB2-6F7E-DF85-3BEB-ADAA20AE96C8}"/>
          </ac:picMkLst>
        </pc:picChg>
        <pc:picChg chg="add del">
          <ac:chgData name="Winter, Veronica A" userId="f1ae24df-bb99-4cf5-8776-697fcb68c975" providerId="ADAL" clId="{C1E025FD-8795-4E05-9690-CC1AFEC3EB8C}" dt="2022-10-04T14:17:22.096" v="61"/>
          <ac:picMkLst>
            <pc:docMk/>
            <pc:sldMk cId="4016346070" sldId="262"/>
            <ac:picMk id="2052" creationId="{88B7727C-34C0-4C7F-EA86-0EAB079298B3}"/>
          </ac:picMkLst>
        </pc:picChg>
      </pc:sldChg>
    </pc:docChg>
  </pc:docChgLst>
  <pc:docChgLst>
    <pc:chgData name="Gundermann, Katie" userId="fb4bd8d7-99b7-4c92-b80e-aa85d91072bf" providerId="ADAL" clId="{F11D06A5-A1D0-4C3F-8EF4-8D060F55D965}"/>
    <pc:docChg chg="undo custSel addSld delSld modSld sldOrd">
      <pc:chgData name="Gundermann, Katie" userId="fb4bd8d7-99b7-4c92-b80e-aa85d91072bf" providerId="ADAL" clId="{F11D06A5-A1D0-4C3F-8EF4-8D060F55D965}" dt="2022-10-07T16:10:50.850" v="554" actId="20577"/>
      <pc:docMkLst>
        <pc:docMk/>
      </pc:docMkLst>
      <pc:sldChg chg="modTransition">
        <pc:chgData name="Gundermann, Katie" userId="fb4bd8d7-99b7-4c92-b80e-aa85d91072bf" providerId="ADAL" clId="{F11D06A5-A1D0-4C3F-8EF4-8D060F55D965}" dt="2022-09-25T16:44:11.672" v="0"/>
        <pc:sldMkLst>
          <pc:docMk/>
          <pc:sldMk cId="1674330447" sldId="256"/>
        </pc:sldMkLst>
      </pc:sldChg>
      <pc:sldChg chg="delSp modSp mod modTransition modAnim">
        <pc:chgData name="Gundermann, Katie" userId="fb4bd8d7-99b7-4c92-b80e-aa85d91072bf" providerId="ADAL" clId="{F11D06A5-A1D0-4C3F-8EF4-8D060F55D965}" dt="2022-10-07T15:02:23.788" v="331"/>
        <pc:sldMkLst>
          <pc:docMk/>
          <pc:sldMk cId="1300052041" sldId="257"/>
        </pc:sldMkLst>
        <pc:spChg chg="mod topLvl">
          <ac:chgData name="Gundermann, Katie" userId="fb4bd8d7-99b7-4c92-b80e-aa85d91072bf" providerId="ADAL" clId="{F11D06A5-A1D0-4C3F-8EF4-8D060F55D965}" dt="2022-10-07T15:02:04.720" v="328" actId="165"/>
          <ac:spMkLst>
            <pc:docMk/>
            <pc:sldMk cId="1300052041" sldId="257"/>
            <ac:spMk id="6" creationId="{7E0B8EFD-CBCB-796E-5A94-9CA32BB25C8C}"/>
          </ac:spMkLst>
        </pc:spChg>
        <pc:spChg chg="mod topLvl">
          <ac:chgData name="Gundermann, Katie" userId="fb4bd8d7-99b7-4c92-b80e-aa85d91072bf" providerId="ADAL" clId="{F11D06A5-A1D0-4C3F-8EF4-8D060F55D965}" dt="2022-10-07T15:02:04.720" v="328" actId="165"/>
          <ac:spMkLst>
            <pc:docMk/>
            <pc:sldMk cId="1300052041" sldId="257"/>
            <ac:spMk id="7" creationId="{51C641FA-C6D2-7B02-6C0E-9B09C4D8A6BB}"/>
          </ac:spMkLst>
        </pc:spChg>
        <pc:spChg chg="mod topLvl">
          <ac:chgData name="Gundermann, Katie" userId="fb4bd8d7-99b7-4c92-b80e-aa85d91072bf" providerId="ADAL" clId="{F11D06A5-A1D0-4C3F-8EF4-8D060F55D965}" dt="2022-10-07T15:02:04.720" v="328" actId="165"/>
          <ac:spMkLst>
            <pc:docMk/>
            <pc:sldMk cId="1300052041" sldId="257"/>
            <ac:spMk id="8" creationId="{37FFC143-40C7-D4CC-75C4-611DE325E16C}"/>
          </ac:spMkLst>
        </pc:spChg>
        <pc:spChg chg="mod topLvl">
          <ac:chgData name="Gundermann, Katie" userId="fb4bd8d7-99b7-4c92-b80e-aa85d91072bf" providerId="ADAL" clId="{F11D06A5-A1D0-4C3F-8EF4-8D060F55D965}" dt="2022-10-07T15:02:04.720" v="328" actId="165"/>
          <ac:spMkLst>
            <pc:docMk/>
            <pc:sldMk cId="1300052041" sldId="257"/>
            <ac:spMk id="10" creationId="{1312E7B7-BFFA-4F6D-7AE7-A6B9069E449E}"/>
          </ac:spMkLst>
        </pc:spChg>
        <pc:spChg chg="mod topLvl">
          <ac:chgData name="Gundermann, Katie" userId="fb4bd8d7-99b7-4c92-b80e-aa85d91072bf" providerId="ADAL" clId="{F11D06A5-A1D0-4C3F-8EF4-8D060F55D965}" dt="2022-10-07T15:02:04.720" v="328" actId="165"/>
          <ac:spMkLst>
            <pc:docMk/>
            <pc:sldMk cId="1300052041" sldId="257"/>
            <ac:spMk id="12" creationId="{6149B7F0-DF4C-0AFA-9D52-5D456BDCDA8C}"/>
          </ac:spMkLst>
        </pc:spChg>
        <pc:spChg chg="mod topLvl">
          <ac:chgData name="Gundermann, Katie" userId="fb4bd8d7-99b7-4c92-b80e-aa85d91072bf" providerId="ADAL" clId="{F11D06A5-A1D0-4C3F-8EF4-8D060F55D965}" dt="2022-10-07T15:02:04.720" v="328" actId="165"/>
          <ac:spMkLst>
            <pc:docMk/>
            <pc:sldMk cId="1300052041" sldId="257"/>
            <ac:spMk id="22" creationId="{265ABB40-4BDE-D430-D2CC-9116A60C58A1}"/>
          </ac:spMkLst>
        </pc:spChg>
        <pc:spChg chg="mod topLvl">
          <ac:chgData name="Gundermann, Katie" userId="fb4bd8d7-99b7-4c92-b80e-aa85d91072bf" providerId="ADAL" clId="{F11D06A5-A1D0-4C3F-8EF4-8D060F55D965}" dt="2022-10-07T15:02:04.720" v="328" actId="165"/>
          <ac:spMkLst>
            <pc:docMk/>
            <pc:sldMk cId="1300052041" sldId="257"/>
            <ac:spMk id="33" creationId="{F4FC649A-D7F6-6651-517A-49B05F21837B}"/>
          </ac:spMkLst>
        </pc:spChg>
        <pc:grpChg chg="del mod">
          <ac:chgData name="Gundermann, Katie" userId="fb4bd8d7-99b7-4c92-b80e-aa85d91072bf" providerId="ADAL" clId="{F11D06A5-A1D0-4C3F-8EF4-8D060F55D965}" dt="2022-10-07T15:02:04.720" v="328" actId="165"/>
          <ac:grpSpMkLst>
            <pc:docMk/>
            <pc:sldMk cId="1300052041" sldId="257"/>
            <ac:grpSpMk id="4" creationId="{B6A0EDF8-D1B5-E2AE-5E68-0F1DCD63301F}"/>
          </ac:grpSpMkLst>
        </pc:grpChg>
        <pc:graphicFrameChg chg="del">
          <ac:chgData name="Gundermann, Katie" userId="fb4bd8d7-99b7-4c92-b80e-aa85d91072bf" providerId="ADAL" clId="{F11D06A5-A1D0-4C3F-8EF4-8D060F55D965}" dt="2022-09-25T16:44:38.946" v="4" actId="18245"/>
          <ac:graphicFrameMkLst>
            <pc:docMk/>
            <pc:sldMk cId="1300052041" sldId="257"/>
            <ac:graphicFrameMk id="5" creationId="{C92D7626-036C-DB06-4EDF-A78E0056AF16}"/>
          </ac:graphicFrameMkLst>
        </pc:graphicFrameChg>
      </pc:sldChg>
      <pc:sldChg chg="delSp del mod modTransition">
        <pc:chgData name="Gundermann, Katie" userId="fb4bd8d7-99b7-4c92-b80e-aa85d91072bf" providerId="ADAL" clId="{F11D06A5-A1D0-4C3F-8EF4-8D060F55D965}" dt="2022-09-25T17:00:47.693" v="97" actId="47"/>
        <pc:sldMkLst>
          <pc:docMk/>
          <pc:sldMk cId="3063711854" sldId="258"/>
        </pc:sldMkLst>
        <pc:spChg chg="del">
          <ac:chgData name="Gundermann, Katie" userId="fb4bd8d7-99b7-4c92-b80e-aa85d91072bf" providerId="ADAL" clId="{F11D06A5-A1D0-4C3F-8EF4-8D060F55D965}" dt="2022-09-25T16:48:35.085" v="55" actId="478"/>
          <ac:spMkLst>
            <pc:docMk/>
            <pc:sldMk cId="3063711854" sldId="258"/>
            <ac:spMk id="2" creationId="{D23BCEE4-7E48-C541-44A1-42BB2823044F}"/>
          </ac:spMkLst>
        </pc:spChg>
      </pc:sldChg>
      <pc:sldChg chg="addSp delSp modSp mod modTransition">
        <pc:chgData name="Gundermann, Katie" userId="fb4bd8d7-99b7-4c92-b80e-aa85d91072bf" providerId="ADAL" clId="{F11D06A5-A1D0-4C3F-8EF4-8D060F55D965}" dt="2022-09-25T17:01:24.079" v="125" actId="15"/>
        <pc:sldMkLst>
          <pc:docMk/>
          <pc:sldMk cId="2198711007" sldId="259"/>
        </pc:sldMkLst>
        <pc:spChg chg="add mod">
          <ac:chgData name="Gundermann, Katie" userId="fb4bd8d7-99b7-4c92-b80e-aa85d91072bf" providerId="ADAL" clId="{F11D06A5-A1D0-4C3F-8EF4-8D060F55D965}" dt="2022-09-25T17:01:07.135" v="118" actId="20577"/>
          <ac:spMkLst>
            <pc:docMk/>
            <pc:sldMk cId="2198711007" sldId="259"/>
            <ac:spMk id="2" creationId="{B20D27EB-9F17-A3E0-C31F-9AF2995A5A4F}"/>
          </ac:spMkLst>
        </pc:spChg>
        <pc:spChg chg="add del">
          <ac:chgData name="Gundermann, Katie" userId="fb4bd8d7-99b7-4c92-b80e-aa85d91072bf" providerId="ADAL" clId="{F11D06A5-A1D0-4C3F-8EF4-8D060F55D965}" dt="2022-09-25T16:47:30.018" v="52" actId="478"/>
          <ac:spMkLst>
            <pc:docMk/>
            <pc:sldMk cId="2198711007" sldId="259"/>
            <ac:spMk id="3" creationId="{93F0EF25-9197-975D-6E9E-DD63C27BA102}"/>
          </ac:spMkLst>
        </pc:spChg>
        <pc:spChg chg="mod">
          <ac:chgData name="Gundermann, Katie" userId="fb4bd8d7-99b7-4c92-b80e-aa85d91072bf" providerId="ADAL" clId="{F11D06A5-A1D0-4C3F-8EF4-8D060F55D965}" dt="2022-09-25T17:01:24.079" v="125" actId="15"/>
          <ac:spMkLst>
            <pc:docMk/>
            <pc:sldMk cId="2198711007" sldId="259"/>
            <ac:spMk id="4" creationId="{E667EDEC-B537-3A54-1B17-BA8F0FDE2BD2}"/>
          </ac:spMkLst>
        </pc:spChg>
        <pc:spChg chg="del topLvl">
          <ac:chgData name="Gundermann, Katie" userId="fb4bd8d7-99b7-4c92-b80e-aa85d91072bf" providerId="ADAL" clId="{F11D06A5-A1D0-4C3F-8EF4-8D060F55D965}" dt="2022-09-25T16:59:52.169" v="72" actId="478"/>
          <ac:spMkLst>
            <pc:docMk/>
            <pc:sldMk cId="2198711007" sldId="259"/>
            <ac:spMk id="6" creationId="{A3BFDC52-568B-F132-A98F-779E7525C851}"/>
          </ac:spMkLst>
        </pc:spChg>
        <pc:spChg chg="del mod topLvl">
          <ac:chgData name="Gundermann, Katie" userId="fb4bd8d7-99b7-4c92-b80e-aa85d91072bf" providerId="ADAL" clId="{F11D06A5-A1D0-4C3F-8EF4-8D060F55D965}" dt="2022-09-25T16:59:50.797" v="71" actId="478"/>
          <ac:spMkLst>
            <pc:docMk/>
            <pc:sldMk cId="2198711007" sldId="259"/>
            <ac:spMk id="7" creationId="{7DC78140-BB88-9129-240D-177BA42A4EFA}"/>
          </ac:spMkLst>
        </pc:spChg>
        <pc:spChg chg="del topLvl">
          <ac:chgData name="Gundermann, Katie" userId="fb4bd8d7-99b7-4c92-b80e-aa85d91072bf" providerId="ADAL" clId="{F11D06A5-A1D0-4C3F-8EF4-8D060F55D965}" dt="2022-09-25T16:59:47.531" v="69" actId="478"/>
          <ac:spMkLst>
            <pc:docMk/>
            <pc:sldMk cId="2198711007" sldId="259"/>
            <ac:spMk id="9" creationId="{726E3B53-2B9B-8AA7-E4EE-A0AC0EF38CFA}"/>
          </ac:spMkLst>
        </pc:spChg>
        <pc:spChg chg="del topLvl">
          <ac:chgData name="Gundermann, Katie" userId="fb4bd8d7-99b7-4c92-b80e-aa85d91072bf" providerId="ADAL" clId="{F11D06A5-A1D0-4C3F-8EF4-8D060F55D965}" dt="2022-09-25T16:59:45.627" v="68" actId="478"/>
          <ac:spMkLst>
            <pc:docMk/>
            <pc:sldMk cId="2198711007" sldId="259"/>
            <ac:spMk id="10" creationId="{094572AF-267F-54E8-F640-66358C636579}"/>
          </ac:spMkLst>
        </pc:spChg>
        <pc:grpChg chg="del">
          <ac:chgData name="Gundermann, Katie" userId="fb4bd8d7-99b7-4c92-b80e-aa85d91072bf" providerId="ADAL" clId="{F11D06A5-A1D0-4C3F-8EF4-8D060F55D965}" dt="2022-09-25T16:59:50.797" v="71" actId="478"/>
          <ac:grpSpMkLst>
            <pc:docMk/>
            <pc:sldMk cId="2198711007" sldId="259"/>
            <ac:grpSpMk id="5" creationId="{A626EA23-4FB8-08B4-9662-812EA1999F48}"/>
          </ac:grpSpMkLst>
        </pc:grpChg>
        <pc:grpChg chg="del">
          <ac:chgData name="Gundermann, Katie" userId="fb4bd8d7-99b7-4c92-b80e-aa85d91072bf" providerId="ADAL" clId="{F11D06A5-A1D0-4C3F-8EF4-8D060F55D965}" dt="2022-09-25T16:59:45.627" v="68" actId="478"/>
          <ac:grpSpMkLst>
            <pc:docMk/>
            <pc:sldMk cId="2198711007" sldId="259"/>
            <ac:grpSpMk id="8" creationId="{CB29A885-B9A4-A685-1DA1-539DC8D5EF51}"/>
          </ac:grpSpMkLst>
        </pc:grpChg>
        <pc:picChg chg="add mod">
          <ac:chgData name="Gundermann, Katie" userId="fb4bd8d7-99b7-4c92-b80e-aa85d91072bf" providerId="ADAL" clId="{F11D06A5-A1D0-4C3F-8EF4-8D060F55D965}" dt="2022-09-25T16:47:09.676" v="42"/>
          <ac:picMkLst>
            <pc:docMk/>
            <pc:sldMk cId="2198711007" sldId="259"/>
            <ac:picMk id="11" creationId="{C12E45CD-FBB7-D8EC-62C4-03542588AC2F}"/>
          </ac:picMkLst>
        </pc:picChg>
        <pc:picChg chg="add mod">
          <ac:chgData name="Gundermann, Katie" userId="fb4bd8d7-99b7-4c92-b80e-aa85d91072bf" providerId="ADAL" clId="{F11D06A5-A1D0-4C3F-8EF4-8D060F55D965}" dt="2022-09-25T16:47:29.519" v="51"/>
          <ac:picMkLst>
            <pc:docMk/>
            <pc:sldMk cId="2198711007" sldId="259"/>
            <ac:picMk id="12" creationId="{9FFE0C97-945D-2A5B-41C6-63A2B5DF959C}"/>
          </ac:picMkLst>
        </pc:picChg>
        <pc:picChg chg="add del mod">
          <ac:chgData name="Gundermann, Katie" userId="fb4bd8d7-99b7-4c92-b80e-aa85d91072bf" providerId="ADAL" clId="{F11D06A5-A1D0-4C3F-8EF4-8D060F55D965}" dt="2022-09-25T16:59:31.690" v="67" actId="21"/>
          <ac:picMkLst>
            <pc:docMk/>
            <pc:sldMk cId="2198711007" sldId="259"/>
            <ac:picMk id="13" creationId="{5D156903-32F6-CFFB-C6DA-360E34AE52D5}"/>
          </ac:picMkLst>
        </pc:picChg>
      </pc:sldChg>
      <pc:sldChg chg="modSp new mod ord">
        <pc:chgData name="Gundermann, Katie" userId="fb4bd8d7-99b7-4c92-b80e-aa85d91072bf" providerId="ADAL" clId="{F11D06A5-A1D0-4C3F-8EF4-8D060F55D965}" dt="2022-09-25T17:00:22.947" v="96"/>
        <pc:sldMkLst>
          <pc:docMk/>
          <pc:sldMk cId="1067407694" sldId="260"/>
        </pc:sldMkLst>
        <pc:spChg chg="mod">
          <ac:chgData name="Gundermann, Katie" userId="fb4bd8d7-99b7-4c92-b80e-aa85d91072bf" providerId="ADAL" clId="{F11D06A5-A1D0-4C3F-8EF4-8D060F55D965}" dt="2022-09-25T17:00:22.947" v="96"/>
          <ac:spMkLst>
            <pc:docMk/>
            <pc:sldMk cId="1067407694" sldId="260"/>
            <ac:spMk id="2" creationId="{8750A937-3125-AC25-27E3-7074BA3F74C2}"/>
          </ac:spMkLst>
        </pc:spChg>
      </pc:sldChg>
      <pc:sldChg chg="addSp modSp mod">
        <pc:chgData name="Gundermann, Katie" userId="fb4bd8d7-99b7-4c92-b80e-aa85d91072bf" providerId="ADAL" clId="{F11D06A5-A1D0-4C3F-8EF4-8D060F55D965}" dt="2022-10-07T15:03:48.996" v="337" actId="1076"/>
        <pc:sldMkLst>
          <pc:docMk/>
          <pc:sldMk cId="271217956" sldId="263"/>
        </pc:sldMkLst>
        <pc:spChg chg="mod">
          <ac:chgData name="Gundermann, Katie" userId="fb4bd8d7-99b7-4c92-b80e-aa85d91072bf" providerId="ADAL" clId="{F11D06A5-A1D0-4C3F-8EF4-8D060F55D965}" dt="2022-10-07T15:03:48.996" v="337" actId="1076"/>
          <ac:spMkLst>
            <pc:docMk/>
            <pc:sldMk cId="271217956" sldId="263"/>
            <ac:spMk id="3" creationId="{A8E3F44D-AD57-C6B7-17FF-D9F5B60D988D}"/>
          </ac:spMkLst>
        </pc:spChg>
        <pc:picChg chg="add mod">
          <ac:chgData name="Gundermann, Katie" userId="fb4bd8d7-99b7-4c92-b80e-aa85d91072bf" providerId="ADAL" clId="{F11D06A5-A1D0-4C3F-8EF4-8D060F55D965}" dt="2022-10-07T15:03:34.055" v="333" actId="1076"/>
          <ac:picMkLst>
            <pc:docMk/>
            <pc:sldMk cId="271217956" sldId="263"/>
            <ac:picMk id="4" creationId="{8DD70262-B77E-3E86-7813-8FBBD0D295FE}"/>
          </ac:picMkLst>
        </pc:picChg>
        <pc:picChg chg="mod modCrop">
          <ac:chgData name="Gundermann, Katie" userId="fb4bd8d7-99b7-4c92-b80e-aa85d91072bf" providerId="ADAL" clId="{F11D06A5-A1D0-4C3F-8EF4-8D060F55D965}" dt="2022-10-07T15:01:34.593" v="327" actId="1076"/>
          <ac:picMkLst>
            <pc:docMk/>
            <pc:sldMk cId="271217956" sldId="263"/>
            <ac:picMk id="5" creationId="{3EED82FE-F35E-55CA-B70F-A77068FAD448}"/>
          </ac:picMkLst>
        </pc:picChg>
      </pc:sldChg>
      <pc:sldChg chg="addSp delSp modSp add mod setBg modAnim delDesignElem">
        <pc:chgData name="Gundermann, Katie" userId="fb4bd8d7-99b7-4c92-b80e-aa85d91072bf" providerId="ADAL" clId="{F11D06A5-A1D0-4C3F-8EF4-8D060F55D965}" dt="2022-10-07T15:05:58.746" v="402"/>
        <pc:sldMkLst>
          <pc:docMk/>
          <pc:sldMk cId="2412857234" sldId="264"/>
        </pc:sldMkLst>
        <pc:spChg chg="mod">
          <ac:chgData name="Gundermann, Katie" userId="fb4bd8d7-99b7-4c92-b80e-aa85d91072bf" providerId="ADAL" clId="{F11D06A5-A1D0-4C3F-8EF4-8D060F55D965}" dt="2022-10-07T15:05:34.735" v="397" actId="20577"/>
          <ac:spMkLst>
            <pc:docMk/>
            <pc:sldMk cId="2412857234" sldId="264"/>
            <ac:spMk id="2" creationId="{7BC06818-51F7-AD4E-8205-8BE6BEAE5D4C}"/>
          </ac:spMkLst>
        </pc:spChg>
        <pc:spChg chg="mod ord">
          <ac:chgData name="Gundermann, Katie" userId="fb4bd8d7-99b7-4c92-b80e-aa85d91072bf" providerId="ADAL" clId="{F11D06A5-A1D0-4C3F-8EF4-8D060F55D965}" dt="2022-10-07T15:05:17.294" v="386" actId="14100"/>
          <ac:spMkLst>
            <pc:docMk/>
            <pc:sldMk cId="2412857234" sldId="264"/>
            <ac:spMk id="4" creationId="{6BA83D56-963D-CEF4-DF7B-45638F52B853}"/>
          </ac:spMkLst>
        </pc:spChg>
        <pc:spChg chg="add del">
          <ac:chgData name="Gundermann, Katie" userId="fb4bd8d7-99b7-4c92-b80e-aa85d91072bf" providerId="ADAL" clId="{F11D06A5-A1D0-4C3F-8EF4-8D060F55D965}" dt="2022-10-07T15:05:05.862" v="380" actId="26606"/>
          <ac:spMkLst>
            <pc:docMk/>
            <pc:sldMk cId="2412857234" sldId="264"/>
            <ac:spMk id="1029" creationId="{247A131F-D5DE-41A5-B4CF-4F345319B40B}"/>
          </ac:spMkLst>
        </pc:spChg>
        <pc:spChg chg="add del">
          <ac:chgData name="Gundermann, Katie" userId="fb4bd8d7-99b7-4c92-b80e-aa85d91072bf" providerId="ADAL" clId="{F11D06A5-A1D0-4C3F-8EF4-8D060F55D965}" dt="2022-10-07T15:05:05.862" v="380" actId="26606"/>
          <ac:spMkLst>
            <pc:docMk/>
            <pc:sldMk cId="2412857234" sldId="264"/>
            <ac:spMk id="1030" creationId="{3AF4666D-BD98-40A5-A75F-478B982010B2}"/>
          </ac:spMkLst>
        </pc:spChg>
        <pc:spChg chg="del">
          <ac:chgData name="Gundermann, Katie" userId="fb4bd8d7-99b7-4c92-b80e-aa85d91072bf" providerId="ADAL" clId="{F11D06A5-A1D0-4C3F-8EF4-8D060F55D965}" dt="2022-10-07T14:48:24.275" v="127"/>
          <ac:spMkLst>
            <pc:docMk/>
            <pc:sldMk cId="2412857234" sldId="264"/>
            <ac:spMk id="1031" creationId="{247A131F-D5DE-41A5-B4CF-4F345319B40B}"/>
          </ac:spMkLst>
        </pc:spChg>
        <pc:spChg chg="add del">
          <ac:chgData name="Gundermann, Katie" userId="fb4bd8d7-99b7-4c92-b80e-aa85d91072bf" providerId="ADAL" clId="{F11D06A5-A1D0-4C3F-8EF4-8D060F55D965}" dt="2022-10-07T15:05:05.862" v="380" actId="26606"/>
          <ac:spMkLst>
            <pc:docMk/>
            <pc:sldMk cId="2412857234" sldId="264"/>
            <ac:spMk id="1032" creationId="{68680585-71F9-4721-A998-4974171D2EB4}"/>
          </ac:spMkLst>
        </pc:spChg>
        <pc:spChg chg="del">
          <ac:chgData name="Gundermann, Katie" userId="fb4bd8d7-99b7-4c92-b80e-aa85d91072bf" providerId="ADAL" clId="{F11D06A5-A1D0-4C3F-8EF4-8D060F55D965}" dt="2022-10-07T14:48:24.275" v="127"/>
          <ac:spMkLst>
            <pc:docMk/>
            <pc:sldMk cId="2412857234" sldId="264"/>
            <ac:spMk id="1033" creationId="{3AF4666D-BD98-40A5-A75F-478B982010B2}"/>
          </ac:spMkLst>
        </pc:spChg>
        <pc:spChg chg="add del">
          <ac:chgData name="Gundermann, Katie" userId="fb4bd8d7-99b7-4c92-b80e-aa85d91072bf" providerId="ADAL" clId="{F11D06A5-A1D0-4C3F-8EF4-8D060F55D965}" dt="2022-10-07T15:05:05.862" v="380" actId="26606"/>
          <ac:spMkLst>
            <pc:docMk/>
            <pc:sldMk cId="2412857234" sldId="264"/>
            <ac:spMk id="1034" creationId="{12BC95C2-2EEC-4F59-ABA8-660B0D059CCF}"/>
          </ac:spMkLst>
        </pc:spChg>
        <pc:spChg chg="del">
          <ac:chgData name="Gundermann, Katie" userId="fb4bd8d7-99b7-4c92-b80e-aa85d91072bf" providerId="ADAL" clId="{F11D06A5-A1D0-4C3F-8EF4-8D060F55D965}" dt="2022-10-07T14:48:24.275" v="127"/>
          <ac:spMkLst>
            <pc:docMk/>
            <pc:sldMk cId="2412857234" sldId="264"/>
            <ac:spMk id="1035" creationId="{68680585-71F9-4721-A998-4974171D2EB4}"/>
          </ac:spMkLst>
        </pc:spChg>
        <pc:spChg chg="del">
          <ac:chgData name="Gundermann, Katie" userId="fb4bd8d7-99b7-4c92-b80e-aa85d91072bf" providerId="ADAL" clId="{F11D06A5-A1D0-4C3F-8EF4-8D060F55D965}" dt="2022-10-07T14:48:24.275" v="127"/>
          <ac:spMkLst>
            <pc:docMk/>
            <pc:sldMk cId="2412857234" sldId="264"/>
            <ac:spMk id="1037" creationId="{12BC95C2-2EEC-4F59-ABA8-660B0D059CCF}"/>
          </ac:spMkLst>
        </pc:spChg>
        <pc:spChg chg="add del">
          <ac:chgData name="Gundermann, Katie" userId="fb4bd8d7-99b7-4c92-b80e-aa85d91072bf" providerId="ADAL" clId="{F11D06A5-A1D0-4C3F-8EF4-8D060F55D965}" dt="2022-10-07T15:05:05.862" v="380" actId="26606"/>
          <ac:spMkLst>
            <pc:docMk/>
            <pc:sldMk cId="2412857234" sldId="264"/>
            <ac:spMk id="1047" creationId="{8651CFA9-6065-4243-AC48-858E359780B1}"/>
          </ac:spMkLst>
        </pc:spChg>
        <pc:spChg chg="add del">
          <ac:chgData name="Gundermann, Katie" userId="fb4bd8d7-99b7-4c92-b80e-aa85d91072bf" providerId="ADAL" clId="{F11D06A5-A1D0-4C3F-8EF4-8D060F55D965}" dt="2022-10-07T15:05:05.862" v="380" actId="26606"/>
          <ac:spMkLst>
            <pc:docMk/>
            <pc:sldMk cId="2412857234" sldId="264"/>
            <ac:spMk id="1056" creationId="{37962AE0-6A1C-4B76-9D52-10E5E6D7D3BB}"/>
          </ac:spMkLst>
        </pc:spChg>
        <pc:spChg chg="del">
          <ac:chgData name="Gundermann, Katie" userId="fb4bd8d7-99b7-4c92-b80e-aa85d91072bf" providerId="ADAL" clId="{F11D06A5-A1D0-4C3F-8EF4-8D060F55D965}" dt="2022-10-07T14:48:24.275" v="127"/>
          <ac:spMkLst>
            <pc:docMk/>
            <pc:sldMk cId="2412857234" sldId="264"/>
            <ac:spMk id="1057" creationId="{8651CFA9-6065-4243-AC48-858E359780B1}"/>
          </ac:spMkLst>
        </pc:spChg>
        <pc:spChg chg="del">
          <ac:chgData name="Gundermann, Katie" userId="fb4bd8d7-99b7-4c92-b80e-aa85d91072bf" providerId="ADAL" clId="{F11D06A5-A1D0-4C3F-8EF4-8D060F55D965}" dt="2022-10-07T14:48:24.275" v="127"/>
          <ac:spMkLst>
            <pc:docMk/>
            <pc:sldMk cId="2412857234" sldId="264"/>
            <ac:spMk id="1059" creationId="{37962AE0-6A1C-4B76-9D52-10E5E6D7D3BB}"/>
          </ac:spMkLst>
        </pc:spChg>
        <pc:spChg chg="add">
          <ac:chgData name="Gundermann, Katie" userId="fb4bd8d7-99b7-4c92-b80e-aa85d91072bf" providerId="ADAL" clId="{F11D06A5-A1D0-4C3F-8EF4-8D060F55D965}" dt="2022-10-07T15:05:05.892" v="381" actId="26606"/>
          <ac:spMkLst>
            <pc:docMk/>
            <pc:sldMk cId="2412857234" sldId="264"/>
            <ac:spMk id="1083" creationId="{247A131F-D5DE-41A5-B4CF-4F345319B40B}"/>
          </ac:spMkLst>
        </pc:spChg>
        <pc:spChg chg="add">
          <ac:chgData name="Gundermann, Katie" userId="fb4bd8d7-99b7-4c92-b80e-aa85d91072bf" providerId="ADAL" clId="{F11D06A5-A1D0-4C3F-8EF4-8D060F55D965}" dt="2022-10-07T15:05:05.892" v="381" actId="26606"/>
          <ac:spMkLst>
            <pc:docMk/>
            <pc:sldMk cId="2412857234" sldId="264"/>
            <ac:spMk id="1084" creationId="{3AF4666D-BD98-40A5-A75F-478B982010B2}"/>
          </ac:spMkLst>
        </pc:spChg>
        <pc:spChg chg="add">
          <ac:chgData name="Gundermann, Katie" userId="fb4bd8d7-99b7-4c92-b80e-aa85d91072bf" providerId="ADAL" clId="{F11D06A5-A1D0-4C3F-8EF4-8D060F55D965}" dt="2022-10-07T15:05:05.892" v="381" actId="26606"/>
          <ac:spMkLst>
            <pc:docMk/>
            <pc:sldMk cId="2412857234" sldId="264"/>
            <ac:spMk id="1085" creationId="{68680585-71F9-4721-A998-4974171D2EB4}"/>
          </ac:spMkLst>
        </pc:spChg>
        <pc:spChg chg="add">
          <ac:chgData name="Gundermann, Katie" userId="fb4bd8d7-99b7-4c92-b80e-aa85d91072bf" providerId="ADAL" clId="{F11D06A5-A1D0-4C3F-8EF4-8D060F55D965}" dt="2022-10-07T15:05:05.892" v="381" actId="26606"/>
          <ac:spMkLst>
            <pc:docMk/>
            <pc:sldMk cId="2412857234" sldId="264"/>
            <ac:spMk id="1086" creationId="{12BC95C2-2EEC-4F59-ABA8-660B0D059CCF}"/>
          </ac:spMkLst>
        </pc:spChg>
        <pc:spChg chg="add">
          <ac:chgData name="Gundermann, Katie" userId="fb4bd8d7-99b7-4c92-b80e-aa85d91072bf" providerId="ADAL" clId="{F11D06A5-A1D0-4C3F-8EF4-8D060F55D965}" dt="2022-10-07T15:05:05.892" v="381" actId="26606"/>
          <ac:spMkLst>
            <pc:docMk/>
            <pc:sldMk cId="2412857234" sldId="264"/>
            <ac:spMk id="1103" creationId="{8651CFA9-6065-4243-AC48-858E359780B1}"/>
          </ac:spMkLst>
        </pc:spChg>
        <pc:spChg chg="add">
          <ac:chgData name="Gundermann, Katie" userId="fb4bd8d7-99b7-4c92-b80e-aa85d91072bf" providerId="ADAL" clId="{F11D06A5-A1D0-4C3F-8EF4-8D060F55D965}" dt="2022-10-07T15:05:05.892" v="381" actId="26606"/>
          <ac:spMkLst>
            <pc:docMk/>
            <pc:sldMk cId="2412857234" sldId="264"/>
            <ac:spMk id="1104" creationId="{37962AE0-6A1C-4B76-9D52-10E5E6D7D3BB}"/>
          </ac:spMkLst>
        </pc:spChg>
        <pc:grpChg chg="add del">
          <ac:chgData name="Gundermann, Katie" userId="fb4bd8d7-99b7-4c92-b80e-aa85d91072bf" providerId="ADAL" clId="{F11D06A5-A1D0-4C3F-8EF4-8D060F55D965}" dt="2022-10-07T15:05:05.862" v="380" actId="26606"/>
          <ac:grpSpMkLst>
            <pc:docMk/>
            <pc:sldMk cId="2412857234" sldId="264"/>
            <ac:grpSpMk id="1036" creationId="{03E9870D-4BBA-43AF-8D44-BBADF020CFF6}"/>
          </ac:grpSpMkLst>
        </pc:grpChg>
        <pc:grpChg chg="add del">
          <ac:chgData name="Gundermann, Katie" userId="fb4bd8d7-99b7-4c92-b80e-aa85d91072bf" providerId="ADAL" clId="{F11D06A5-A1D0-4C3F-8EF4-8D060F55D965}" dt="2022-10-07T15:05:05.862" v="380" actId="26606"/>
          <ac:grpSpMkLst>
            <pc:docMk/>
            <pc:sldMk cId="2412857234" sldId="264"/>
            <ac:grpSpMk id="1038" creationId="{C3279E8D-2BAA-4CB1-834B-09FADD54DE56}"/>
          </ac:grpSpMkLst>
        </pc:grpChg>
        <pc:grpChg chg="del">
          <ac:chgData name="Gundermann, Katie" userId="fb4bd8d7-99b7-4c92-b80e-aa85d91072bf" providerId="ADAL" clId="{F11D06A5-A1D0-4C3F-8EF4-8D060F55D965}" dt="2022-10-07T14:48:24.275" v="127"/>
          <ac:grpSpMkLst>
            <pc:docMk/>
            <pc:sldMk cId="2412857234" sldId="264"/>
            <ac:grpSpMk id="1039" creationId="{03E9870D-4BBA-43AF-8D44-BBADF020CFF6}"/>
          </ac:grpSpMkLst>
        </pc:grpChg>
        <pc:grpChg chg="del">
          <ac:chgData name="Gundermann, Katie" userId="fb4bd8d7-99b7-4c92-b80e-aa85d91072bf" providerId="ADAL" clId="{F11D06A5-A1D0-4C3F-8EF4-8D060F55D965}" dt="2022-10-07T14:48:24.275" v="127"/>
          <ac:grpSpMkLst>
            <pc:docMk/>
            <pc:sldMk cId="2412857234" sldId="264"/>
            <ac:grpSpMk id="1048" creationId="{C3279E8D-2BAA-4CB1-834B-09FADD54DE56}"/>
          </ac:grpSpMkLst>
        </pc:grpChg>
        <pc:grpChg chg="add del">
          <ac:chgData name="Gundermann, Katie" userId="fb4bd8d7-99b7-4c92-b80e-aa85d91072bf" providerId="ADAL" clId="{F11D06A5-A1D0-4C3F-8EF4-8D060F55D965}" dt="2022-10-07T15:05:05.862" v="380" actId="26606"/>
          <ac:grpSpMkLst>
            <pc:docMk/>
            <pc:sldMk cId="2412857234" sldId="264"/>
            <ac:grpSpMk id="1058" creationId="{C4F70370-17DE-499D-8256-4F9A352BA9F7}"/>
          </ac:grpSpMkLst>
        </pc:grpChg>
        <pc:grpChg chg="add del">
          <ac:chgData name="Gundermann, Katie" userId="fb4bd8d7-99b7-4c92-b80e-aa85d91072bf" providerId="ADAL" clId="{F11D06A5-A1D0-4C3F-8EF4-8D060F55D965}" dt="2022-10-07T15:05:05.862" v="380" actId="26606"/>
          <ac:grpSpMkLst>
            <pc:docMk/>
            <pc:sldMk cId="2412857234" sldId="264"/>
            <ac:grpSpMk id="1060" creationId="{C493BE25-7BED-4AAF-B05A-9EB10C80EF72}"/>
          </ac:grpSpMkLst>
        </pc:grpChg>
        <pc:grpChg chg="del">
          <ac:chgData name="Gundermann, Katie" userId="fb4bd8d7-99b7-4c92-b80e-aa85d91072bf" providerId="ADAL" clId="{F11D06A5-A1D0-4C3F-8EF4-8D060F55D965}" dt="2022-10-07T14:48:24.275" v="127"/>
          <ac:grpSpMkLst>
            <pc:docMk/>
            <pc:sldMk cId="2412857234" sldId="264"/>
            <ac:grpSpMk id="1061" creationId="{5089F41F-380F-4E05-9A56-4C8F456E8146}"/>
          </ac:grpSpMkLst>
        </pc:grpChg>
        <pc:grpChg chg="del">
          <ac:chgData name="Gundermann, Katie" userId="fb4bd8d7-99b7-4c92-b80e-aa85d91072bf" providerId="ADAL" clId="{F11D06A5-A1D0-4C3F-8EF4-8D060F55D965}" dt="2022-10-07T14:48:24.275" v="127"/>
          <ac:grpSpMkLst>
            <pc:docMk/>
            <pc:sldMk cId="2412857234" sldId="264"/>
            <ac:grpSpMk id="1071" creationId="{FF8C87E7-85A6-4119-B524-84AA9C0AAB2F}"/>
          </ac:grpSpMkLst>
        </pc:grpChg>
        <pc:grpChg chg="add">
          <ac:chgData name="Gundermann, Katie" userId="fb4bd8d7-99b7-4c92-b80e-aa85d91072bf" providerId="ADAL" clId="{F11D06A5-A1D0-4C3F-8EF4-8D060F55D965}" dt="2022-10-07T15:05:05.892" v="381" actId="26606"/>
          <ac:grpSpMkLst>
            <pc:docMk/>
            <pc:sldMk cId="2412857234" sldId="264"/>
            <ac:grpSpMk id="1087" creationId="{03E9870D-4BBA-43AF-8D44-BBADF020CFF6}"/>
          </ac:grpSpMkLst>
        </pc:grpChg>
        <pc:grpChg chg="add">
          <ac:chgData name="Gundermann, Katie" userId="fb4bd8d7-99b7-4c92-b80e-aa85d91072bf" providerId="ADAL" clId="{F11D06A5-A1D0-4C3F-8EF4-8D060F55D965}" dt="2022-10-07T15:05:05.892" v="381" actId="26606"/>
          <ac:grpSpMkLst>
            <pc:docMk/>
            <pc:sldMk cId="2412857234" sldId="264"/>
            <ac:grpSpMk id="1095" creationId="{C3279E8D-2BAA-4CB1-834B-09FADD54DE56}"/>
          </ac:grpSpMkLst>
        </pc:grpChg>
        <pc:grpChg chg="add">
          <ac:chgData name="Gundermann, Katie" userId="fb4bd8d7-99b7-4c92-b80e-aa85d91072bf" providerId="ADAL" clId="{F11D06A5-A1D0-4C3F-8EF4-8D060F55D965}" dt="2022-10-07T15:05:05.892" v="381" actId="26606"/>
          <ac:grpSpMkLst>
            <pc:docMk/>
            <pc:sldMk cId="2412857234" sldId="264"/>
            <ac:grpSpMk id="1105" creationId="{6B72B514-4AB8-43DF-84D4-951DBF368CED}"/>
          </ac:grpSpMkLst>
        </pc:grpChg>
        <pc:grpChg chg="add">
          <ac:chgData name="Gundermann, Katie" userId="fb4bd8d7-99b7-4c92-b80e-aa85d91072bf" providerId="ADAL" clId="{F11D06A5-A1D0-4C3F-8EF4-8D060F55D965}" dt="2022-10-07T15:05:05.892" v="381" actId="26606"/>
          <ac:grpSpMkLst>
            <pc:docMk/>
            <pc:sldMk cId="2412857234" sldId="264"/>
            <ac:grpSpMk id="1114" creationId="{DD2E06CA-048F-403F-AD47-B098C0A25DA6}"/>
          </ac:grpSpMkLst>
        </pc:grpChg>
        <pc:picChg chg="add mod">
          <ac:chgData name="Gundermann, Katie" userId="fb4bd8d7-99b7-4c92-b80e-aa85d91072bf" providerId="ADAL" clId="{F11D06A5-A1D0-4C3F-8EF4-8D060F55D965}" dt="2022-10-07T15:05:56.831" v="401" actId="1076"/>
          <ac:picMkLst>
            <pc:docMk/>
            <pc:sldMk cId="2412857234" sldId="264"/>
            <ac:picMk id="3" creationId="{31763825-BF49-8D25-712B-D357F3A66792}"/>
          </ac:picMkLst>
        </pc:picChg>
        <pc:picChg chg="mod">
          <ac:chgData name="Gundermann, Katie" userId="fb4bd8d7-99b7-4c92-b80e-aa85d91072bf" providerId="ADAL" clId="{F11D06A5-A1D0-4C3F-8EF4-8D060F55D965}" dt="2022-10-07T15:05:09.448" v="382" actId="1076"/>
          <ac:picMkLst>
            <pc:docMk/>
            <pc:sldMk cId="2412857234" sldId="264"/>
            <ac:picMk id="1026" creationId="{2C81E2F4-1B7D-3D22-FD0D-A0768C1D4A82}"/>
          </ac:picMkLst>
        </pc:picChg>
        <pc:picChg chg="del">
          <ac:chgData name="Gundermann, Katie" userId="fb4bd8d7-99b7-4c92-b80e-aa85d91072bf" providerId="ADAL" clId="{F11D06A5-A1D0-4C3F-8EF4-8D060F55D965}" dt="2022-10-07T15:04:49.780" v="378" actId="21"/>
          <ac:picMkLst>
            <pc:docMk/>
            <pc:sldMk cId="2412857234" sldId="264"/>
            <ac:picMk id="1028" creationId="{30AE0462-68FD-2557-6928-4FCAF2C75922}"/>
          </ac:picMkLst>
        </pc:picChg>
      </pc:sldChg>
      <pc:sldChg chg="delSp modSp add mod delAnim modAnim">
        <pc:chgData name="Gundermann, Katie" userId="fb4bd8d7-99b7-4c92-b80e-aa85d91072bf" providerId="ADAL" clId="{F11D06A5-A1D0-4C3F-8EF4-8D060F55D965}" dt="2022-10-07T15:08:44.387" v="412" actId="478"/>
        <pc:sldMkLst>
          <pc:docMk/>
          <pc:sldMk cId="907411917" sldId="265"/>
        </pc:sldMkLst>
        <pc:spChg chg="mod">
          <ac:chgData name="Gundermann, Katie" userId="fb4bd8d7-99b7-4c92-b80e-aa85d91072bf" providerId="ADAL" clId="{F11D06A5-A1D0-4C3F-8EF4-8D060F55D965}" dt="2022-10-07T15:08:26.318" v="406"/>
          <ac:spMkLst>
            <pc:docMk/>
            <pc:sldMk cId="907411917" sldId="265"/>
            <ac:spMk id="2" creationId="{9A92F2B4-717F-D03A-82F9-B46685F9C61A}"/>
          </ac:spMkLst>
        </pc:spChg>
        <pc:spChg chg="del mod">
          <ac:chgData name="Gundermann, Katie" userId="fb4bd8d7-99b7-4c92-b80e-aa85d91072bf" providerId="ADAL" clId="{F11D06A5-A1D0-4C3F-8EF4-8D060F55D965}" dt="2022-10-07T15:08:44.387" v="412" actId="478"/>
          <ac:spMkLst>
            <pc:docMk/>
            <pc:sldMk cId="907411917" sldId="265"/>
            <ac:spMk id="4" creationId="{2E879775-4766-C0BA-D9AE-A996C621B5C1}"/>
          </ac:spMkLst>
        </pc:spChg>
      </pc:sldChg>
      <pc:sldChg chg="addSp modSp add mod ord modTransition">
        <pc:chgData name="Gundermann, Katie" userId="fb4bd8d7-99b7-4c92-b80e-aa85d91072bf" providerId="ADAL" clId="{F11D06A5-A1D0-4C3F-8EF4-8D060F55D965}" dt="2022-10-07T15:15:07.545" v="471"/>
        <pc:sldMkLst>
          <pc:docMk/>
          <pc:sldMk cId="3228409323" sldId="266"/>
        </pc:sldMkLst>
        <pc:spChg chg="add mod">
          <ac:chgData name="Gundermann, Katie" userId="fb4bd8d7-99b7-4c92-b80e-aa85d91072bf" providerId="ADAL" clId="{F11D06A5-A1D0-4C3F-8EF4-8D060F55D965}" dt="2022-10-07T15:14:53.328" v="468" actId="20577"/>
          <ac:spMkLst>
            <pc:docMk/>
            <pc:sldMk cId="3228409323" sldId="266"/>
            <ac:spMk id="2" creationId="{73767A52-498E-AE1F-C31A-C2E0480F31FC}"/>
          </ac:spMkLst>
        </pc:spChg>
        <pc:picChg chg="mod">
          <ac:chgData name="Gundermann, Katie" userId="fb4bd8d7-99b7-4c92-b80e-aa85d91072bf" providerId="ADAL" clId="{F11D06A5-A1D0-4C3F-8EF4-8D060F55D965}" dt="2022-10-07T15:15:01.328" v="470" actId="1076"/>
          <ac:picMkLst>
            <pc:docMk/>
            <pc:sldMk cId="3228409323" sldId="266"/>
            <ac:picMk id="6" creationId="{C8B6050C-C483-CA68-21F9-F6C2D8EA6ACA}"/>
          </ac:picMkLst>
        </pc:picChg>
      </pc:sldChg>
      <pc:sldChg chg="addSp delSp modSp add mod setBg modAnim">
        <pc:chgData name="Gundermann, Katie" userId="fb4bd8d7-99b7-4c92-b80e-aa85d91072bf" providerId="ADAL" clId="{F11D06A5-A1D0-4C3F-8EF4-8D060F55D965}" dt="2022-10-07T15:15:45.829" v="494" actId="20577"/>
        <pc:sldMkLst>
          <pc:docMk/>
          <pc:sldMk cId="2911024230" sldId="267"/>
        </pc:sldMkLst>
        <pc:spChg chg="mod">
          <ac:chgData name="Gundermann, Katie" userId="fb4bd8d7-99b7-4c92-b80e-aa85d91072bf" providerId="ADAL" clId="{F11D06A5-A1D0-4C3F-8EF4-8D060F55D965}" dt="2022-10-07T15:15:45.829" v="494" actId="20577"/>
          <ac:spMkLst>
            <pc:docMk/>
            <pc:sldMk cId="2911024230" sldId="267"/>
            <ac:spMk id="2" creationId="{A9887B46-4DD4-8B53-7904-B142FBBC413C}"/>
          </ac:spMkLst>
        </pc:spChg>
        <pc:spChg chg="del">
          <ac:chgData name="Gundermann, Katie" userId="fb4bd8d7-99b7-4c92-b80e-aa85d91072bf" providerId="ADAL" clId="{F11D06A5-A1D0-4C3F-8EF4-8D060F55D965}" dt="2022-10-07T14:55:37.631" v="230" actId="26606"/>
          <ac:spMkLst>
            <pc:docMk/>
            <pc:sldMk cId="2911024230" sldId="267"/>
            <ac:spMk id="3" creationId="{6882F11C-1E16-C2DF-D333-362FA3100459}"/>
          </ac:spMkLst>
        </pc:spChg>
        <pc:spChg chg="mod topLvl">
          <ac:chgData name="Gundermann, Katie" userId="fb4bd8d7-99b7-4c92-b80e-aa85d91072bf" providerId="ADAL" clId="{F11D06A5-A1D0-4C3F-8EF4-8D060F55D965}" dt="2022-10-07T14:59:15.715" v="286" actId="165"/>
          <ac:spMkLst>
            <pc:docMk/>
            <pc:sldMk cId="2911024230" sldId="267"/>
            <ac:spMk id="6" creationId="{B45005F0-260C-0A47-8D59-0CB4E8E544D8}"/>
          </ac:spMkLst>
        </pc:spChg>
        <pc:spChg chg="mod topLvl">
          <ac:chgData name="Gundermann, Katie" userId="fb4bd8d7-99b7-4c92-b80e-aa85d91072bf" providerId="ADAL" clId="{F11D06A5-A1D0-4C3F-8EF4-8D060F55D965}" dt="2022-10-07T14:59:15.715" v="286" actId="165"/>
          <ac:spMkLst>
            <pc:docMk/>
            <pc:sldMk cId="2911024230" sldId="267"/>
            <ac:spMk id="7" creationId="{2637CD48-54AA-BA50-E47D-D053347571B1}"/>
          </ac:spMkLst>
        </pc:spChg>
        <pc:spChg chg="mod topLvl">
          <ac:chgData name="Gundermann, Katie" userId="fb4bd8d7-99b7-4c92-b80e-aa85d91072bf" providerId="ADAL" clId="{F11D06A5-A1D0-4C3F-8EF4-8D060F55D965}" dt="2022-10-07T14:59:22.438" v="287" actId="1076"/>
          <ac:spMkLst>
            <pc:docMk/>
            <pc:sldMk cId="2911024230" sldId="267"/>
            <ac:spMk id="8" creationId="{D7003495-F528-8603-EDAC-D5E01B66ECD2}"/>
          </ac:spMkLst>
        </pc:spChg>
        <pc:spChg chg="add">
          <ac:chgData name="Gundermann, Katie" userId="fb4bd8d7-99b7-4c92-b80e-aa85d91072bf" providerId="ADAL" clId="{F11D06A5-A1D0-4C3F-8EF4-8D060F55D965}" dt="2022-10-07T14:55:37.631" v="230" actId="26606"/>
          <ac:spMkLst>
            <pc:docMk/>
            <pc:sldMk cId="2911024230" sldId="267"/>
            <ac:spMk id="9" creationId="{8651CFA9-6065-4243-AC48-858E359780B1}"/>
          </ac:spMkLst>
        </pc:spChg>
        <pc:spChg chg="mod topLvl">
          <ac:chgData name="Gundermann, Katie" userId="fb4bd8d7-99b7-4c92-b80e-aa85d91072bf" providerId="ADAL" clId="{F11D06A5-A1D0-4C3F-8EF4-8D060F55D965}" dt="2022-10-07T14:59:15.715" v="286" actId="165"/>
          <ac:spMkLst>
            <pc:docMk/>
            <pc:sldMk cId="2911024230" sldId="267"/>
            <ac:spMk id="10" creationId="{17771AA1-17DA-106A-9C8C-4C400DC1C7AA}"/>
          </ac:spMkLst>
        </pc:spChg>
        <pc:spChg chg="add">
          <ac:chgData name="Gundermann, Katie" userId="fb4bd8d7-99b7-4c92-b80e-aa85d91072bf" providerId="ADAL" clId="{F11D06A5-A1D0-4C3F-8EF4-8D060F55D965}" dt="2022-10-07T14:55:37.631" v="230" actId="26606"/>
          <ac:spMkLst>
            <pc:docMk/>
            <pc:sldMk cId="2911024230" sldId="267"/>
            <ac:spMk id="11" creationId="{37962AE0-6A1C-4B76-9D52-10E5E6D7D3BB}"/>
          </ac:spMkLst>
        </pc:spChg>
        <pc:spChg chg="mod topLvl">
          <ac:chgData name="Gundermann, Katie" userId="fb4bd8d7-99b7-4c92-b80e-aa85d91072bf" providerId="ADAL" clId="{F11D06A5-A1D0-4C3F-8EF4-8D060F55D965}" dt="2022-10-07T14:59:15.715" v="286" actId="165"/>
          <ac:spMkLst>
            <pc:docMk/>
            <pc:sldMk cId="2911024230" sldId="267"/>
            <ac:spMk id="12" creationId="{5D8C5C32-9EC0-9F6D-73B9-C5B9C629B7C8}"/>
          </ac:spMkLst>
        </pc:spChg>
        <pc:spChg chg="mod topLvl">
          <ac:chgData name="Gundermann, Katie" userId="fb4bd8d7-99b7-4c92-b80e-aa85d91072bf" providerId="ADAL" clId="{F11D06A5-A1D0-4C3F-8EF4-8D060F55D965}" dt="2022-10-07T14:59:22.438" v="287" actId="1076"/>
          <ac:spMkLst>
            <pc:docMk/>
            <pc:sldMk cId="2911024230" sldId="267"/>
            <ac:spMk id="22" creationId="{2D71DC03-D8AC-C847-2193-E70AB4C28EB5}"/>
          </ac:spMkLst>
        </pc:spChg>
        <pc:spChg chg="mod topLvl">
          <ac:chgData name="Gundermann, Katie" userId="fb4bd8d7-99b7-4c92-b80e-aa85d91072bf" providerId="ADAL" clId="{F11D06A5-A1D0-4C3F-8EF4-8D060F55D965}" dt="2022-10-07T14:59:15.715" v="286" actId="165"/>
          <ac:spMkLst>
            <pc:docMk/>
            <pc:sldMk cId="2911024230" sldId="267"/>
            <ac:spMk id="33" creationId="{40A5960F-1CD6-8992-4AA3-566EB6516D85}"/>
          </ac:spMkLst>
        </pc:spChg>
        <pc:spChg chg="mod topLvl">
          <ac:chgData name="Gundermann, Katie" userId="fb4bd8d7-99b7-4c92-b80e-aa85d91072bf" providerId="ADAL" clId="{F11D06A5-A1D0-4C3F-8EF4-8D060F55D965}" dt="2022-10-07T14:59:15.715" v="286" actId="165"/>
          <ac:spMkLst>
            <pc:docMk/>
            <pc:sldMk cId="2911024230" sldId="267"/>
            <ac:spMk id="34" creationId="{BD65188C-9E44-817E-198A-D020A01CA735}"/>
          </ac:spMkLst>
        </pc:spChg>
        <pc:spChg chg="mod topLvl">
          <ac:chgData name="Gundermann, Katie" userId="fb4bd8d7-99b7-4c92-b80e-aa85d91072bf" providerId="ADAL" clId="{F11D06A5-A1D0-4C3F-8EF4-8D060F55D965}" dt="2022-10-07T14:59:42.156" v="300" actId="20577"/>
          <ac:spMkLst>
            <pc:docMk/>
            <pc:sldMk cId="2911024230" sldId="267"/>
            <ac:spMk id="35" creationId="{A3E7854E-D656-12E4-686F-C19086919501}"/>
          </ac:spMkLst>
        </pc:spChg>
        <pc:spChg chg="mod topLvl">
          <ac:chgData name="Gundermann, Katie" userId="fb4bd8d7-99b7-4c92-b80e-aa85d91072bf" providerId="ADAL" clId="{F11D06A5-A1D0-4C3F-8EF4-8D060F55D965}" dt="2022-10-07T14:59:15.715" v="286" actId="165"/>
          <ac:spMkLst>
            <pc:docMk/>
            <pc:sldMk cId="2911024230" sldId="267"/>
            <ac:spMk id="36" creationId="{5C04B4E3-3888-C7D8-87DA-37BF7FC7BF8D}"/>
          </ac:spMkLst>
        </pc:spChg>
        <pc:spChg chg="mod topLvl">
          <ac:chgData name="Gundermann, Katie" userId="fb4bd8d7-99b7-4c92-b80e-aa85d91072bf" providerId="ADAL" clId="{F11D06A5-A1D0-4C3F-8EF4-8D060F55D965}" dt="2022-10-07T14:59:15.715" v="286" actId="165"/>
          <ac:spMkLst>
            <pc:docMk/>
            <pc:sldMk cId="2911024230" sldId="267"/>
            <ac:spMk id="37" creationId="{43D97D7E-0701-9F91-84EB-E6B4E7FB21A8}"/>
          </ac:spMkLst>
        </pc:spChg>
        <pc:spChg chg="mod topLvl">
          <ac:chgData name="Gundermann, Katie" userId="fb4bd8d7-99b7-4c92-b80e-aa85d91072bf" providerId="ADAL" clId="{F11D06A5-A1D0-4C3F-8EF4-8D060F55D965}" dt="2022-10-07T14:59:22.438" v="287" actId="1076"/>
          <ac:spMkLst>
            <pc:docMk/>
            <pc:sldMk cId="2911024230" sldId="267"/>
            <ac:spMk id="38" creationId="{9B23D7A4-5260-A01A-D17D-D57918ECCD76}"/>
          </ac:spMkLst>
        </pc:spChg>
        <pc:spChg chg="mod topLvl">
          <ac:chgData name="Gundermann, Katie" userId="fb4bd8d7-99b7-4c92-b80e-aa85d91072bf" providerId="ADAL" clId="{F11D06A5-A1D0-4C3F-8EF4-8D060F55D965}" dt="2022-10-07T14:59:15.715" v="286" actId="165"/>
          <ac:spMkLst>
            <pc:docMk/>
            <pc:sldMk cId="2911024230" sldId="267"/>
            <ac:spMk id="39" creationId="{ED54DB0B-A38D-3B14-1B68-51B0E4DB6024}"/>
          </ac:spMkLst>
        </pc:spChg>
        <pc:spChg chg="mod topLvl">
          <ac:chgData name="Gundermann, Katie" userId="fb4bd8d7-99b7-4c92-b80e-aa85d91072bf" providerId="ADAL" clId="{F11D06A5-A1D0-4C3F-8EF4-8D060F55D965}" dt="2022-10-07T14:59:15.715" v="286" actId="165"/>
          <ac:spMkLst>
            <pc:docMk/>
            <pc:sldMk cId="2911024230" sldId="267"/>
            <ac:spMk id="40" creationId="{19060DF4-6517-504B-A940-56420857B13C}"/>
          </ac:spMkLst>
        </pc:spChg>
        <pc:spChg chg="mod topLvl">
          <ac:chgData name="Gundermann, Katie" userId="fb4bd8d7-99b7-4c92-b80e-aa85d91072bf" providerId="ADAL" clId="{F11D06A5-A1D0-4C3F-8EF4-8D060F55D965}" dt="2022-10-07T14:59:22.438" v="287" actId="1076"/>
          <ac:spMkLst>
            <pc:docMk/>
            <pc:sldMk cId="2911024230" sldId="267"/>
            <ac:spMk id="41" creationId="{9B511D40-C878-1317-F791-60674A480EA5}"/>
          </ac:spMkLst>
        </pc:spChg>
        <pc:grpChg chg="del mod">
          <ac:chgData name="Gundermann, Katie" userId="fb4bd8d7-99b7-4c92-b80e-aa85d91072bf" providerId="ADAL" clId="{F11D06A5-A1D0-4C3F-8EF4-8D060F55D965}" dt="2022-10-07T14:57:29.176" v="262" actId="165"/>
          <ac:grpSpMkLst>
            <pc:docMk/>
            <pc:sldMk cId="2911024230" sldId="267"/>
            <ac:grpSpMk id="4" creationId="{1B03A73A-9999-7413-57C0-D16E77875527}"/>
          </ac:grpSpMkLst>
        </pc:grpChg>
        <pc:grpChg chg="add">
          <ac:chgData name="Gundermann, Katie" userId="fb4bd8d7-99b7-4c92-b80e-aa85d91072bf" providerId="ADAL" clId="{F11D06A5-A1D0-4C3F-8EF4-8D060F55D965}" dt="2022-10-07T14:55:37.631" v="230" actId="26606"/>
          <ac:grpSpMkLst>
            <pc:docMk/>
            <pc:sldMk cId="2911024230" sldId="267"/>
            <ac:grpSpMk id="13" creationId="{5E5536F2-BB10-4970-9C95-51CCDE8842AF}"/>
          </ac:grpSpMkLst>
        </pc:grpChg>
        <pc:grpChg chg="add">
          <ac:chgData name="Gundermann, Katie" userId="fb4bd8d7-99b7-4c92-b80e-aa85d91072bf" providerId="ADAL" clId="{F11D06A5-A1D0-4C3F-8EF4-8D060F55D965}" dt="2022-10-07T14:55:37.631" v="230" actId="26606"/>
          <ac:grpSpMkLst>
            <pc:docMk/>
            <pc:sldMk cId="2911024230" sldId="267"/>
            <ac:grpSpMk id="23" creationId="{4E8659C6-7D51-4002-BCB2-0B4CA79E3FBE}"/>
          </ac:grpSpMkLst>
        </pc:grpChg>
        <pc:grpChg chg="add del mod">
          <ac:chgData name="Gundermann, Katie" userId="fb4bd8d7-99b7-4c92-b80e-aa85d91072bf" providerId="ADAL" clId="{F11D06A5-A1D0-4C3F-8EF4-8D060F55D965}" dt="2022-10-07T14:59:22.438" v="287" actId="1076"/>
          <ac:grpSpMkLst>
            <pc:docMk/>
            <pc:sldMk cId="2911024230" sldId="267"/>
            <ac:grpSpMk id="42" creationId="{D77F5373-F4AB-D612-21B3-57BCD1B7BCFC}"/>
          </ac:grpSpMkLst>
        </pc:grpChg>
        <pc:grpChg chg="add del mod">
          <ac:chgData name="Gundermann, Katie" userId="fb4bd8d7-99b7-4c92-b80e-aa85d91072bf" providerId="ADAL" clId="{F11D06A5-A1D0-4C3F-8EF4-8D060F55D965}" dt="2022-10-07T14:59:22.438" v="287" actId="1076"/>
          <ac:grpSpMkLst>
            <pc:docMk/>
            <pc:sldMk cId="2911024230" sldId="267"/>
            <ac:grpSpMk id="43" creationId="{1FCA43D8-D079-2400-C14C-583090B9CF4C}"/>
          </ac:grpSpMkLst>
        </pc:grpChg>
        <pc:grpChg chg="add del mod">
          <ac:chgData name="Gundermann, Katie" userId="fb4bd8d7-99b7-4c92-b80e-aa85d91072bf" providerId="ADAL" clId="{F11D06A5-A1D0-4C3F-8EF4-8D060F55D965}" dt="2022-10-07T14:59:22.438" v="287" actId="1076"/>
          <ac:grpSpMkLst>
            <pc:docMk/>
            <pc:sldMk cId="2911024230" sldId="267"/>
            <ac:grpSpMk id="44" creationId="{E1A805B5-9145-B72E-8E2F-F03421EE16D2}"/>
          </ac:grpSpMkLst>
        </pc:grpChg>
        <pc:grpChg chg="add del mod">
          <ac:chgData name="Gundermann, Katie" userId="fb4bd8d7-99b7-4c92-b80e-aa85d91072bf" providerId="ADAL" clId="{F11D06A5-A1D0-4C3F-8EF4-8D060F55D965}" dt="2022-10-07T14:59:22.438" v="287" actId="1076"/>
          <ac:grpSpMkLst>
            <pc:docMk/>
            <pc:sldMk cId="2911024230" sldId="267"/>
            <ac:grpSpMk id="45" creationId="{45D3136E-2A01-3A0F-A190-F706B1D0C9B4}"/>
          </ac:grpSpMkLst>
        </pc:grpChg>
        <pc:grpChg chg="add del mod">
          <ac:chgData name="Gundermann, Katie" userId="fb4bd8d7-99b7-4c92-b80e-aa85d91072bf" providerId="ADAL" clId="{F11D06A5-A1D0-4C3F-8EF4-8D060F55D965}" dt="2022-10-07T14:59:22.438" v="287" actId="1076"/>
          <ac:grpSpMkLst>
            <pc:docMk/>
            <pc:sldMk cId="2911024230" sldId="267"/>
            <ac:grpSpMk id="46" creationId="{E878CC93-0EA1-06CE-1D8B-43BAE8F3F502}"/>
          </ac:grpSpMkLst>
        </pc:grpChg>
        <pc:graphicFrameChg chg="add del mod">
          <ac:chgData name="Gundermann, Katie" userId="fb4bd8d7-99b7-4c92-b80e-aa85d91072bf" providerId="ADAL" clId="{F11D06A5-A1D0-4C3F-8EF4-8D060F55D965}" dt="2022-10-07T14:57:24.895" v="261" actId="18245"/>
          <ac:graphicFrameMkLst>
            <pc:docMk/>
            <pc:sldMk cId="2911024230" sldId="267"/>
            <ac:graphicFrameMk id="5" creationId="{26FC8666-0E8C-F343-5F79-7B1E0713892D}"/>
          </ac:graphicFrameMkLst>
        </pc:graphicFrameChg>
      </pc:sldChg>
      <pc:sldChg chg="addSp delSp modSp add mod ord modAnim">
        <pc:chgData name="Gundermann, Katie" userId="fb4bd8d7-99b7-4c92-b80e-aa85d91072bf" providerId="ADAL" clId="{F11D06A5-A1D0-4C3F-8EF4-8D060F55D965}" dt="2022-10-07T15:15:31.976" v="475"/>
        <pc:sldMkLst>
          <pc:docMk/>
          <pc:sldMk cId="2126210210" sldId="268"/>
        </pc:sldMkLst>
        <pc:spChg chg="add mod">
          <ac:chgData name="Gundermann, Katie" userId="fb4bd8d7-99b7-4c92-b80e-aa85d91072bf" providerId="ADAL" clId="{F11D06A5-A1D0-4C3F-8EF4-8D060F55D965}" dt="2022-10-07T15:08:14.689" v="404" actId="14100"/>
          <ac:spMkLst>
            <pc:docMk/>
            <pc:sldMk cId="2126210210" sldId="268"/>
            <ac:spMk id="3" creationId="{916975FC-C699-CE8C-ED97-434B1EFF0208}"/>
          </ac:spMkLst>
        </pc:spChg>
        <pc:spChg chg="add mod">
          <ac:chgData name="Gundermann, Katie" userId="fb4bd8d7-99b7-4c92-b80e-aa85d91072bf" providerId="ADAL" clId="{F11D06A5-A1D0-4C3F-8EF4-8D060F55D965}" dt="2022-10-07T15:15:14.786" v="472"/>
          <ac:spMkLst>
            <pc:docMk/>
            <pc:sldMk cId="2126210210" sldId="268"/>
            <ac:spMk id="9" creationId="{BEFB96BB-400B-9F85-E8C9-3E791AF04DC6}"/>
          </ac:spMkLst>
        </pc:spChg>
        <pc:picChg chg="add mod">
          <ac:chgData name="Gundermann, Katie" userId="fb4bd8d7-99b7-4c92-b80e-aa85d91072bf" providerId="ADAL" clId="{F11D06A5-A1D0-4C3F-8EF4-8D060F55D965}" dt="2022-10-07T14:49:56.991" v="133" actId="1076"/>
          <ac:picMkLst>
            <pc:docMk/>
            <pc:sldMk cId="2126210210" sldId="268"/>
            <ac:picMk id="5" creationId="{FA052F4B-C877-EB7F-401E-EE77C27FD13A}"/>
          </ac:picMkLst>
        </pc:picChg>
        <pc:picChg chg="del">
          <ac:chgData name="Gundermann, Katie" userId="fb4bd8d7-99b7-4c92-b80e-aa85d91072bf" providerId="ADAL" clId="{F11D06A5-A1D0-4C3F-8EF4-8D060F55D965}" dt="2022-10-07T14:49:45.173" v="129" actId="478"/>
          <ac:picMkLst>
            <pc:docMk/>
            <pc:sldMk cId="2126210210" sldId="268"/>
            <ac:picMk id="6" creationId="{C8B6050C-C483-CA68-21F9-F6C2D8EA6ACA}"/>
          </ac:picMkLst>
        </pc:picChg>
        <pc:picChg chg="add mod">
          <ac:chgData name="Gundermann, Katie" userId="fb4bd8d7-99b7-4c92-b80e-aa85d91072bf" providerId="ADAL" clId="{F11D06A5-A1D0-4C3F-8EF4-8D060F55D965}" dt="2022-10-07T14:54:21.989" v="225" actId="1076"/>
          <ac:picMkLst>
            <pc:docMk/>
            <pc:sldMk cId="2126210210" sldId="268"/>
            <ac:picMk id="8" creationId="{6F74614D-9F7C-6A84-58AF-EE0F0A59AC72}"/>
          </ac:picMkLst>
        </pc:picChg>
      </pc:sldChg>
      <pc:sldChg chg="add del">
        <pc:chgData name="Gundermann, Katie" userId="fb4bd8d7-99b7-4c92-b80e-aa85d91072bf" providerId="ADAL" clId="{F11D06A5-A1D0-4C3F-8EF4-8D060F55D965}" dt="2022-10-07T14:49:49.237" v="131"/>
        <pc:sldMkLst>
          <pc:docMk/>
          <pc:sldMk cId="2008537646" sldId="269"/>
        </pc:sldMkLst>
      </pc:sldChg>
      <pc:sldChg chg="addSp delSp modSp add mod modTransition modAnim">
        <pc:chgData name="Gundermann, Katie" userId="fb4bd8d7-99b7-4c92-b80e-aa85d91072bf" providerId="ADAL" clId="{F11D06A5-A1D0-4C3F-8EF4-8D060F55D965}" dt="2022-10-07T15:13:47.835" v="442"/>
        <pc:sldMkLst>
          <pc:docMk/>
          <pc:sldMk cId="2800824914" sldId="269"/>
        </pc:sldMkLst>
        <pc:spChg chg="add del">
          <ac:chgData name="Gundermann, Katie" userId="fb4bd8d7-99b7-4c92-b80e-aa85d91072bf" providerId="ADAL" clId="{F11D06A5-A1D0-4C3F-8EF4-8D060F55D965}" dt="2022-10-07T15:10:34.485" v="423" actId="1032"/>
          <ac:spMkLst>
            <pc:docMk/>
            <pc:sldMk cId="2800824914" sldId="269"/>
            <ac:spMk id="3" creationId="{F0A03F47-2F16-6F6E-DD72-115EB756761B}"/>
          </ac:spMkLst>
        </pc:spChg>
        <pc:spChg chg="del mod">
          <ac:chgData name="Gundermann, Katie" userId="fb4bd8d7-99b7-4c92-b80e-aa85d91072bf" providerId="ADAL" clId="{F11D06A5-A1D0-4C3F-8EF4-8D060F55D965}" dt="2022-10-07T15:10:43.323" v="424" actId="12084"/>
          <ac:spMkLst>
            <pc:docMk/>
            <pc:sldMk cId="2800824914" sldId="269"/>
            <ac:spMk id="4" creationId="{2E879775-4766-C0BA-D9AE-A996C621B5C1}"/>
          </ac:spMkLst>
        </pc:spChg>
        <pc:spChg chg="mod topLvl">
          <ac:chgData name="Gundermann, Katie" userId="fb4bd8d7-99b7-4c92-b80e-aa85d91072bf" providerId="ADAL" clId="{F11D06A5-A1D0-4C3F-8EF4-8D060F55D965}" dt="2022-10-07T15:13:21.244" v="438" actId="165"/>
          <ac:spMkLst>
            <pc:docMk/>
            <pc:sldMk cId="2800824914" sldId="269"/>
            <ac:spMk id="9" creationId="{B591276B-F60F-B377-34F3-5A3F501BA0BD}"/>
          </ac:spMkLst>
        </pc:spChg>
        <pc:spChg chg="mod topLvl">
          <ac:chgData name="Gundermann, Katie" userId="fb4bd8d7-99b7-4c92-b80e-aa85d91072bf" providerId="ADAL" clId="{F11D06A5-A1D0-4C3F-8EF4-8D060F55D965}" dt="2022-10-07T15:13:21.244" v="438" actId="165"/>
          <ac:spMkLst>
            <pc:docMk/>
            <pc:sldMk cId="2800824914" sldId="269"/>
            <ac:spMk id="10" creationId="{DB78C0E5-BB56-89D7-EFA5-18D1CB512A8E}"/>
          </ac:spMkLst>
        </pc:spChg>
        <pc:spChg chg="mod topLvl">
          <ac:chgData name="Gundermann, Katie" userId="fb4bd8d7-99b7-4c92-b80e-aa85d91072bf" providerId="ADAL" clId="{F11D06A5-A1D0-4C3F-8EF4-8D060F55D965}" dt="2022-10-07T15:13:21.244" v="438" actId="165"/>
          <ac:spMkLst>
            <pc:docMk/>
            <pc:sldMk cId="2800824914" sldId="269"/>
            <ac:spMk id="11" creationId="{7652E319-0C8D-64E9-A4CE-F9749509A093}"/>
          </ac:spMkLst>
        </pc:spChg>
        <pc:spChg chg="mod topLvl">
          <ac:chgData name="Gundermann, Katie" userId="fb4bd8d7-99b7-4c92-b80e-aa85d91072bf" providerId="ADAL" clId="{F11D06A5-A1D0-4C3F-8EF4-8D060F55D965}" dt="2022-10-07T15:13:21.244" v="438" actId="165"/>
          <ac:spMkLst>
            <pc:docMk/>
            <pc:sldMk cId="2800824914" sldId="269"/>
            <ac:spMk id="12" creationId="{24511BEE-C9FC-190C-5BCC-7C0B8963E39E}"/>
          </ac:spMkLst>
        </pc:spChg>
        <pc:spChg chg="mod topLvl">
          <ac:chgData name="Gundermann, Katie" userId="fb4bd8d7-99b7-4c92-b80e-aa85d91072bf" providerId="ADAL" clId="{F11D06A5-A1D0-4C3F-8EF4-8D060F55D965}" dt="2022-10-07T15:13:21.244" v="438" actId="165"/>
          <ac:spMkLst>
            <pc:docMk/>
            <pc:sldMk cId="2800824914" sldId="269"/>
            <ac:spMk id="13" creationId="{782B0BBE-E359-9ADF-5279-7CE48C7986E6}"/>
          </ac:spMkLst>
        </pc:spChg>
        <pc:spChg chg="mod topLvl">
          <ac:chgData name="Gundermann, Katie" userId="fb4bd8d7-99b7-4c92-b80e-aa85d91072bf" providerId="ADAL" clId="{F11D06A5-A1D0-4C3F-8EF4-8D060F55D965}" dt="2022-10-07T15:13:21.244" v="438" actId="165"/>
          <ac:spMkLst>
            <pc:docMk/>
            <pc:sldMk cId="2800824914" sldId="269"/>
            <ac:spMk id="14" creationId="{8EF4B4FF-B776-7894-F051-0FE696D9DAC2}"/>
          </ac:spMkLst>
        </pc:spChg>
        <pc:spChg chg="mod topLvl">
          <ac:chgData name="Gundermann, Katie" userId="fb4bd8d7-99b7-4c92-b80e-aa85d91072bf" providerId="ADAL" clId="{F11D06A5-A1D0-4C3F-8EF4-8D060F55D965}" dt="2022-10-07T15:13:21.244" v="438" actId="165"/>
          <ac:spMkLst>
            <pc:docMk/>
            <pc:sldMk cId="2800824914" sldId="269"/>
            <ac:spMk id="15" creationId="{CA2557CC-798B-26A4-5327-3DB6AF9224E4}"/>
          </ac:spMkLst>
        </pc:spChg>
        <pc:spChg chg="mod topLvl">
          <ac:chgData name="Gundermann, Katie" userId="fb4bd8d7-99b7-4c92-b80e-aa85d91072bf" providerId="ADAL" clId="{F11D06A5-A1D0-4C3F-8EF4-8D060F55D965}" dt="2022-10-07T15:13:21.244" v="438" actId="165"/>
          <ac:spMkLst>
            <pc:docMk/>
            <pc:sldMk cId="2800824914" sldId="269"/>
            <ac:spMk id="16" creationId="{F4A600A8-6272-4BC3-EC34-5B4253FA414E}"/>
          </ac:spMkLst>
        </pc:spChg>
        <pc:grpChg chg="del mod">
          <ac:chgData name="Gundermann, Katie" userId="fb4bd8d7-99b7-4c92-b80e-aa85d91072bf" providerId="ADAL" clId="{F11D06A5-A1D0-4C3F-8EF4-8D060F55D965}" dt="2022-10-07T15:13:21.244" v="438" actId="165"/>
          <ac:grpSpMkLst>
            <pc:docMk/>
            <pc:sldMk cId="2800824914" sldId="269"/>
            <ac:grpSpMk id="8" creationId="{D3C3C61C-BCC0-4857-39D1-3B29E90202B0}"/>
          </ac:grpSpMkLst>
        </pc:grpChg>
        <pc:graphicFrameChg chg="add del modGraphic">
          <ac:chgData name="Gundermann, Katie" userId="fb4bd8d7-99b7-4c92-b80e-aa85d91072bf" providerId="ADAL" clId="{F11D06A5-A1D0-4C3F-8EF4-8D060F55D965}" dt="2022-10-07T15:10:34.485" v="423" actId="1032"/>
          <ac:graphicFrameMkLst>
            <pc:docMk/>
            <pc:sldMk cId="2800824914" sldId="269"/>
            <ac:graphicFrameMk id="6" creationId="{E5832E8A-D380-4FA0-91CF-0D8A7C3C86AF}"/>
          </ac:graphicFrameMkLst>
        </pc:graphicFrameChg>
        <pc:graphicFrameChg chg="add del mod">
          <ac:chgData name="Gundermann, Katie" userId="fb4bd8d7-99b7-4c92-b80e-aa85d91072bf" providerId="ADAL" clId="{F11D06A5-A1D0-4C3F-8EF4-8D060F55D965}" dt="2022-10-07T15:13:15.986" v="437" actId="18245"/>
          <ac:graphicFrameMkLst>
            <pc:docMk/>
            <pc:sldMk cId="2800824914" sldId="269"/>
            <ac:graphicFrameMk id="7" creationId="{1659596E-137F-5D78-D31F-1771D0C7319F}"/>
          </ac:graphicFrameMkLst>
        </pc:graphicFrameChg>
        <pc:picChg chg="mod">
          <ac:chgData name="Gundermann, Katie" userId="fb4bd8d7-99b7-4c92-b80e-aa85d91072bf" providerId="ADAL" clId="{F11D06A5-A1D0-4C3F-8EF4-8D060F55D965}" dt="2022-10-07T15:08:38.254" v="409" actId="1076"/>
          <ac:picMkLst>
            <pc:docMk/>
            <pc:sldMk cId="2800824914" sldId="269"/>
            <ac:picMk id="5" creationId="{2013B7AC-48A9-BDCA-40AB-5410347AE0A9}"/>
          </ac:picMkLst>
        </pc:picChg>
      </pc:sldChg>
      <pc:sldChg chg="modSp new mod">
        <pc:chgData name="Gundermann, Katie" userId="fb4bd8d7-99b7-4c92-b80e-aa85d91072bf" providerId="ADAL" clId="{F11D06A5-A1D0-4C3F-8EF4-8D060F55D965}" dt="2022-10-07T16:10:50.850" v="554" actId="20577"/>
        <pc:sldMkLst>
          <pc:docMk/>
          <pc:sldMk cId="1289184628" sldId="270"/>
        </pc:sldMkLst>
        <pc:spChg chg="mod">
          <ac:chgData name="Gundermann, Katie" userId="fb4bd8d7-99b7-4c92-b80e-aa85d91072bf" providerId="ADAL" clId="{F11D06A5-A1D0-4C3F-8EF4-8D060F55D965}" dt="2022-10-07T16:10:50.850" v="554" actId="20577"/>
          <ac:spMkLst>
            <pc:docMk/>
            <pc:sldMk cId="1289184628" sldId="270"/>
            <ac:spMk id="2" creationId="{125F2595-589D-7D07-AC1C-7723B1309333}"/>
          </ac:spMkLst>
        </pc:spChg>
        <pc:spChg chg="mod">
          <ac:chgData name="Gundermann, Katie" userId="fb4bd8d7-99b7-4c92-b80e-aa85d91072bf" providerId="ADAL" clId="{F11D06A5-A1D0-4C3F-8EF4-8D060F55D965}" dt="2022-10-07T16:10:38.687" v="505" actId="207"/>
          <ac:spMkLst>
            <pc:docMk/>
            <pc:sldMk cId="1289184628" sldId="270"/>
            <ac:spMk id="3" creationId="{2FDB3169-746B-B3C4-2724-C23D3CCA3A4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9/18/2024</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63687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9/18/2024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15513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9/18/2024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34173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9/18/2024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15033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9/18/2024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35572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9/18/2024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70155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9/18/2024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60609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9/18/2024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6058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9/18/2024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96562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9/18/2024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5126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9/18/2024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13362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9/18/2024</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76010364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8.xml"/><Relationship Id="rId1" Type="http://schemas.openxmlformats.org/officeDocument/2006/relationships/video" Target="https://www.youtube.com/embed/s3JldKoA0zw?feature=oembed"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slideLayout" Target="../slideLayouts/slideLayout8.xml"/><Relationship Id="rId1" Type="http://schemas.openxmlformats.org/officeDocument/2006/relationships/video" Target="https://www.youtube.com/embed/s3JldKoA0zw?feature=oembed" TargetMode="External"/><Relationship Id="rId6" Type="http://schemas.openxmlformats.org/officeDocument/2006/relationships/image" Target="../media/image13.svg"/><Relationship Id="rId11" Type="http://schemas.openxmlformats.org/officeDocument/2006/relationships/image" Target="../media/image9.jpe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www.picardiecology.com/teaching" TargetMode="External"/><Relationship Id="rId2" Type="http://schemas.openxmlformats.org/officeDocument/2006/relationships/hyperlink" Target="https://ecorepsci.github.io/reproducible-science/"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6"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7" name="Top Left">
            <a:extLst>
              <a:ext uri="{FF2B5EF4-FFF2-40B4-BE49-F238E27FC236}">
                <a16:creationId xmlns:a16="http://schemas.microsoft.com/office/drawing/2014/main" id="{F99A87B6-0764-47AD-BF24-B54A16F944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C50E14B7-3770-407C-A359-030533E14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38" name="Freeform: Shape 14">
              <a:extLst>
                <a:ext uri="{FF2B5EF4-FFF2-40B4-BE49-F238E27FC236}">
                  <a16:creationId xmlns:a16="http://schemas.microsoft.com/office/drawing/2014/main" id="{4F5BFEC0-D7AC-4F30-9697-1A7804BE7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1D47A7E9-69C2-466A-8E0A-1E82502C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39" name="Freeform: Shape 16">
              <a:extLst>
                <a:ext uri="{FF2B5EF4-FFF2-40B4-BE49-F238E27FC236}">
                  <a16:creationId xmlns:a16="http://schemas.microsoft.com/office/drawing/2014/main" id="{37B64B2C-0074-40A5-AD7B-10234F36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B4EAC4AF-90F7-4D5B-9D52-8B5CC855B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0" name="Freeform: Shape 18">
              <a:extLst>
                <a:ext uri="{FF2B5EF4-FFF2-40B4-BE49-F238E27FC236}">
                  <a16:creationId xmlns:a16="http://schemas.microsoft.com/office/drawing/2014/main" id="{FC772208-699E-460A-B31E-D49D3EFE3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899AB563-7EE7-4EB1-A6C7-E885E4774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2A4ABF96-0400-4F13-B053-5AB9AB290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9C2CEB74-A1AA-0C7D-A841-DC9D88C223BC}"/>
              </a:ext>
            </a:extLst>
          </p:cNvPr>
          <p:cNvSpPr>
            <a:spLocks noGrp="1"/>
          </p:cNvSpPr>
          <p:nvPr>
            <p:ph type="ctrTitle"/>
          </p:nvPr>
        </p:nvSpPr>
        <p:spPr>
          <a:xfrm>
            <a:off x="1005653" y="744909"/>
            <a:ext cx="4798447" cy="3155419"/>
          </a:xfrm>
        </p:spPr>
        <p:txBody>
          <a:bodyPr anchor="b">
            <a:normAutofit fontScale="90000"/>
          </a:bodyPr>
          <a:lstStyle/>
          <a:p>
            <a:pPr algn="l"/>
            <a:r>
              <a:rPr lang="en-US" sz="5400"/>
              <a:t>Using RStudio and GitHub for Reproducible Science</a:t>
            </a:r>
          </a:p>
        </p:txBody>
      </p:sp>
      <p:sp>
        <p:nvSpPr>
          <p:cNvPr id="3" name="Subtitle 2">
            <a:extLst>
              <a:ext uri="{FF2B5EF4-FFF2-40B4-BE49-F238E27FC236}">
                <a16:creationId xmlns:a16="http://schemas.microsoft.com/office/drawing/2014/main" id="{5C8D68B1-2639-6F63-6A80-E5FD607662FD}"/>
              </a:ext>
            </a:extLst>
          </p:cNvPr>
          <p:cNvSpPr>
            <a:spLocks noGrp="1"/>
          </p:cNvSpPr>
          <p:nvPr>
            <p:ph type="subTitle" idx="1"/>
          </p:nvPr>
        </p:nvSpPr>
        <p:spPr>
          <a:xfrm>
            <a:off x="1012785" y="4074784"/>
            <a:ext cx="4798446" cy="2054306"/>
          </a:xfrm>
        </p:spPr>
        <p:txBody>
          <a:bodyPr anchor="t">
            <a:normAutofit/>
          </a:bodyPr>
          <a:lstStyle/>
          <a:p>
            <a:pPr algn="l"/>
            <a:endParaRPr lang="en-US" sz="2200"/>
          </a:p>
        </p:txBody>
      </p:sp>
      <p:pic>
        <p:nvPicPr>
          <p:cNvPr id="41" name="Picture 3" descr="Wavy paint art pattern">
            <a:extLst>
              <a:ext uri="{FF2B5EF4-FFF2-40B4-BE49-F238E27FC236}">
                <a16:creationId xmlns:a16="http://schemas.microsoft.com/office/drawing/2014/main" id="{148C3552-1EC2-F3EE-C099-F75790B509CC}"/>
              </a:ext>
            </a:extLst>
          </p:cNvPr>
          <p:cNvPicPr>
            <a:picLocks noChangeAspect="1"/>
          </p:cNvPicPr>
          <p:nvPr/>
        </p:nvPicPr>
        <p:blipFill rotWithShape="1">
          <a:blip r:embed="rId2"/>
          <a:srcRect l="34742" r="2021" b="1"/>
          <a:stretch/>
        </p:blipFill>
        <p:spPr>
          <a:xfrm>
            <a:off x="5996628" y="10"/>
            <a:ext cx="6195372" cy="6857990"/>
          </a:xfrm>
          <a:prstGeom prst="rect">
            <a:avLst/>
          </a:prstGeom>
        </p:spPr>
      </p:pic>
      <p:grpSp>
        <p:nvGrpSpPr>
          <p:cNvPr id="23"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37192" y="3369564"/>
            <a:ext cx="118872" cy="118872"/>
            <a:chOff x="1175347" y="3733800"/>
            <a:chExt cx="118872" cy="118872"/>
          </a:xfrm>
        </p:grpSpPr>
        <p:cxnSp>
          <p:nvCxnSpPr>
            <p:cNvPr id="24" name="Straight Connector 23">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7" name="Bottom Right">
            <a:extLst>
              <a:ext uri="{FF2B5EF4-FFF2-40B4-BE49-F238E27FC236}">
                <a16:creationId xmlns:a16="http://schemas.microsoft.com/office/drawing/2014/main" id="{EE8A2E90-75F0-4F59-AE03-FE737F410E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8" name="Graphic 157">
              <a:extLst>
                <a:ext uri="{FF2B5EF4-FFF2-40B4-BE49-F238E27FC236}">
                  <a16:creationId xmlns:a16="http://schemas.microsoft.com/office/drawing/2014/main" id="{291613E8-1172-4437-97E9-F15A295649C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 name="Freeform: Shape 29">
                <a:extLst>
                  <a:ext uri="{FF2B5EF4-FFF2-40B4-BE49-F238E27FC236}">
                    <a16:creationId xmlns:a16="http://schemas.microsoft.com/office/drawing/2014/main" id="{CE1404A3-DA0A-451F-80F9-341A40010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D9F30DE-11BA-476B-B25D-CED39DBB6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253755C4-9D54-4D38-856A-7D1D31BC4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F2D176F7-5471-4C65-B496-F05544AF3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E3541E62-142A-4078-8B35-723AF8B13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B2037584-8C21-4B8F-9EC5-5F978F32E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318287BF-F368-4F91-A36C-A729B478E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9" name="Freeform: Shape 28">
              <a:extLst>
                <a:ext uri="{FF2B5EF4-FFF2-40B4-BE49-F238E27FC236}">
                  <a16:creationId xmlns:a16="http://schemas.microsoft.com/office/drawing/2014/main" id="{A54A80ED-1507-4424-AE0D-E8B52DAC0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743304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F2B4-717F-D03A-82F9-B46685F9C61A}"/>
              </a:ext>
            </a:extLst>
          </p:cNvPr>
          <p:cNvSpPr>
            <a:spLocks noGrp="1"/>
          </p:cNvSpPr>
          <p:nvPr>
            <p:ph type="title"/>
          </p:nvPr>
        </p:nvSpPr>
        <p:spPr>
          <a:xfrm>
            <a:off x="839788" y="457200"/>
            <a:ext cx="4886757" cy="1600200"/>
          </a:xfrm>
        </p:spPr>
        <p:txBody>
          <a:bodyPr anchor="t">
            <a:normAutofit/>
          </a:bodyPr>
          <a:lstStyle/>
          <a:p>
            <a:r>
              <a:rPr lang="en-US" sz="4400"/>
              <a:t>Why use GitHub</a:t>
            </a:r>
          </a:p>
        </p:txBody>
      </p:sp>
      <p:sp>
        <p:nvSpPr>
          <p:cNvPr id="3" name="Content Placeholder 2">
            <a:extLst>
              <a:ext uri="{FF2B5EF4-FFF2-40B4-BE49-F238E27FC236}">
                <a16:creationId xmlns:a16="http://schemas.microsoft.com/office/drawing/2014/main" id="{F0A03F47-2F16-6F6E-DD72-115EB756761B}"/>
              </a:ext>
            </a:extLst>
          </p:cNvPr>
          <p:cNvSpPr>
            <a:spLocks noGrp="1"/>
          </p:cNvSpPr>
          <p:nvPr>
            <p:ph idx="1"/>
          </p:nvPr>
        </p:nvSpPr>
        <p:spPr/>
        <p:txBody>
          <a:bodyPr/>
          <a:lstStyle/>
          <a:p>
            <a:pPr marL="0" indent="0">
              <a:buNone/>
            </a:pPr>
            <a:endParaRPr lang="en-US"/>
          </a:p>
        </p:txBody>
      </p:sp>
      <p:pic>
        <p:nvPicPr>
          <p:cNvPr id="5" name="Online Media 4" title="a reproducible workflow">
            <a:hlinkClick r:id="" action="ppaction://media"/>
            <a:extLst>
              <a:ext uri="{FF2B5EF4-FFF2-40B4-BE49-F238E27FC236}">
                <a16:creationId xmlns:a16="http://schemas.microsoft.com/office/drawing/2014/main" id="{2013B7AC-48A9-BDCA-40AB-5410347AE0A9}"/>
              </a:ext>
            </a:extLst>
          </p:cNvPr>
          <p:cNvPicPr>
            <a:picLocks noRot="1" noChangeAspect="1"/>
          </p:cNvPicPr>
          <p:nvPr>
            <a:videoFile r:link="rId1"/>
          </p:nvPr>
        </p:nvPicPr>
        <p:blipFill>
          <a:blip r:embed="rId3"/>
          <a:stretch>
            <a:fillRect/>
          </a:stretch>
        </p:blipFill>
        <p:spPr>
          <a:xfrm>
            <a:off x="5065570" y="1614136"/>
            <a:ext cx="6407435" cy="3620201"/>
          </a:xfrm>
          <a:prstGeom prst="rect">
            <a:avLst/>
          </a:prstGeom>
        </p:spPr>
      </p:pic>
    </p:spTree>
    <p:extLst>
      <p:ext uri="{BB962C8B-B14F-4D97-AF65-F5344CB8AC3E}">
        <p14:creationId xmlns:p14="http://schemas.microsoft.com/office/powerpoint/2010/main" val="90741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F2B4-717F-D03A-82F9-B46685F9C61A}"/>
              </a:ext>
            </a:extLst>
          </p:cNvPr>
          <p:cNvSpPr>
            <a:spLocks noGrp="1"/>
          </p:cNvSpPr>
          <p:nvPr>
            <p:ph type="title"/>
          </p:nvPr>
        </p:nvSpPr>
        <p:spPr>
          <a:xfrm>
            <a:off x="839788" y="457200"/>
            <a:ext cx="4886757" cy="1600200"/>
          </a:xfrm>
        </p:spPr>
        <p:txBody>
          <a:bodyPr anchor="t">
            <a:normAutofit/>
          </a:bodyPr>
          <a:lstStyle/>
          <a:p>
            <a:r>
              <a:rPr lang="en-US" sz="4400"/>
              <a:t>Why use GitHub</a:t>
            </a:r>
          </a:p>
        </p:txBody>
      </p:sp>
      <p:sp>
        <p:nvSpPr>
          <p:cNvPr id="3" name="Content Placeholder 2">
            <a:extLst>
              <a:ext uri="{FF2B5EF4-FFF2-40B4-BE49-F238E27FC236}">
                <a16:creationId xmlns:a16="http://schemas.microsoft.com/office/drawing/2014/main" id="{F0A03F47-2F16-6F6E-DD72-115EB756761B}"/>
              </a:ext>
            </a:extLst>
          </p:cNvPr>
          <p:cNvSpPr>
            <a:spLocks noGrp="1"/>
          </p:cNvSpPr>
          <p:nvPr>
            <p:ph idx="1"/>
          </p:nvPr>
        </p:nvSpPr>
        <p:spPr/>
        <p:txBody>
          <a:bodyPr/>
          <a:lstStyle/>
          <a:p>
            <a:pPr marL="0" indent="0">
              <a:buNone/>
            </a:pPr>
            <a:endParaRPr lang="en-US"/>
          </a:p>
        </p:txBody>
      </p:sp>
      <p:sp>
        <p:nvSpPr>
          <p:cNvPr id="9" name="Freeform: Shape 8">
            <a:extLst>
              <a:ext uri="{FF2B5EF4-FFF2-40B4-BE49-F238E27FC236}">
                <a16:creationId xmlns:a16="http://schemas.microsoft.com/office/drawing/2014/main" id="{B591276B-F60F-B377-34F3-5A3F501BA0BD}"/>
              </a:ext>
            </a:extLst>
          </p:cNvPr>
          <p:cNvSpPr/>
          <p:nvPr/>
        </p:nvSpPr>
        <p:spPr>
          <a:xfrm>
            <a:off x="1453117" y="1350899"/>
            <a:ext cx="4373712" cy="923063"/>
          </a:xfrm>
          <a:custGeom>
            <a:avLst/>
            <a:gdLst>
              <a:gd name="connsiteX0" fmla="*/ 0 w 4373712"/>
              <a:gd name="connsiteY0" fmla="*/ 0 h 923061"/>
              <a:gd name="connsiteX1" fmla="*/ 3912182 w 4373712"/>
              <a:gd name="connsiteY1" fmla="*/ 0 h 923061"/>
              <a:gd name="connsiteX2" fmla="*/ 4373712 w 4373712"/>
              <a:gd name="connsiteY2" fmla="*/ 461531 h 923061"/>
              <a:gd name="connsiteX3" fmla="*/ 3912182 w 4373712"/>
              <a:gd name="connsiteY3" fmla="*/ 923061 h 923061"/>
              <a:gd name="connsiteX4" fmla="*/ 0 w 4373712"/>
              <a:gd name="connsiteY4" fmla="*/ 923061 h 923061"/>
              <a:gd name="connsiteX5" fmla="*/ 0 w 4373712"/>
              <a:gd name="connsiteY5" fmla="*/ 0 h 9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3712" h="923061">
                <a:moveTo>
                  <a:pt x="4373712" y="923060"/>
                </a:moveTo>
                <a:lnTo>
                  <a:pt x="461530" y="923060"/>
                </a:lnTo>
                <a:lnTo>
                  <a:pt x="0" y="461530"/>
                </a:lnTo>
                <a:lnTo>
                  <a:pt x="461530" y="1"/>
                </a:lnTo>
                <a:lnTo>
                  <a:pt x="4373712" y="1"/>
                </a:lnTo>
                <a:lnTo>
                  <a:pt x="4373712" y="923060"/>
                </a:lnTo>
                <a:close/>
              </a:path>
            </a:pathLst>
          </a:custGeom>
        </p:spPr>
        <p:style>
          <a:lnRef idx="2">
            <a:schemeClr val="lt1">
              <a:hueOff val="0"/>
              <a:satOff val="0"/>
              <a:lumOff val="0"/>
              <a:alphaOff val="0"/>
            </a:schemeClr>
          </a:lnRef>
          <a:fillRef idx="1">
            <a:schemeClr val="accent2">
              <a:shade val="50000"/>
              <a:hueOff val="0"/>
              <a:satOff val="0"/>
              <a:lumOff val="0"/>
              <a:alphaOff val="0"/>
            </a:schemeClr>
          </a:fillRef>
          <a:effectRef idx="0">
            <a:schemeClr val="accent2">
              <a:shade val="50000"/>
              <a:hueOff val="0"/>
              <a:satOff val="0"/>
              <a:lumOff val="0"/>
              <a:alphaOff val="0"/>
            </a:schemeClr>
          </a:effectRef>
          <a:fontRef idx="minor">
            <a:schemeClr val="lt1"/>
          </a:fontRef>
        </p:style>
        <p:txBody>
          <a:bodyPr spcFirstLastPara="0" vert="horz" wrap="square" lIns="637810" tIns="102871" rIns="192024" bIns="102871" numCol="1" spcCol="1270" anchor="ctr" anchorCtr="0">
            <a:noAutofit/>
          </a:bodyPr>
          <a:lstStyle/>
          <a:p>
            <a:pPr marL="0" lvl="0" indent="0" algn="ctr" defTabSz="1200150">
              <a:lnSpc>
                <a:spcPct val="90000"/>
              </a:lnSpc>
              <a:spcBef>
                <a:spcPct val="0"/>
              </a:spcBef>
              <a:spcAft>
                <a:spcPct val="35000"/>
              </a:spcAft>
              <a:buNone/>
            </a:pPr>
            <a:r>
              <a:rPr lang="en-US" sz="2700" kern="1200"/>
              <a:t>Backup of your project</a:t>
            </a:r>
          </a:p>
        </p:txBody>
      </p:sp>
      <p:sp>
        <p:nvSpPr>
          <p:cNvPr id="10" name="Oval 9" descr="Sunglasses face with solid fill with solid fill">
            <a:extLst>
              <a:ext uri="{FF2B5EF4-FFF2-40B4-BE49-F238E27FC236}">
                <a16:creationId xmlns:a16="http://schemas.microsoft.com/office/drawing/2014/main" id="{DB78C0E5-BB56-89D7-EFA5-18D1CB512A8E}"/>
              </a:ext>
            </a:extLst>
          </p:cNvPr>
          <p:cNvSpPr/>
          <p:nvPr/>
        </p:nvSpPr>
        <p:spPr>
          <a:xfrm>
            <a:off x="991587" y="1350900"/>
            <a:ext cx="923061" cy="923061"/>
          </a:xfrm>
          <a:prstGeom prst="ellipse">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1" name="Freeform: Shape 10">
            <a:extLst>
              <a:ext uri="{FF2B5EF4-FFF2-40B4-BE49-F238E27FC236}">
                <a16:creationId xmlns:a16="http://schemas.microsoft.com/office/drawing/2014/main" id="{7652E319-0C8D-64E9-A4CE-F9749509A093}"/>
              </a:ext>
            </a:extLst>
          </p:cNvPr>
          <p:cNvSpPr/>
          <p:nvPr/>
        </p:nvSpPr>
        <p:spPr>
          <a:xfrm>
            <a:off x="1453117" y="2549502"/>
            <a:ext cx="4373712" cy="923062"/>
          </a:xfrm>
          <a:custGeom>
            <a:avLst/>
            <a:gdLst>
              <a:gd name="connsiteX0" fmla="*/ 0 w 4373712"/>
              <a:gd name="connsiteY0" fmla="*/ 0 h 923061"/>
              <a:gd name="connsiteX1" fmla="*/ 3912182 w 4373712"/>
              <a:gd name="connsiteY1" fmla="*/ 0 h 923061"/>
              <a:gd name="connsiteX2" fmla="*/ 4373712 w 4373712"/>
              <a:gd name="connsiteY2" fmla="*/ 461531 h 923061"/>
              <a:gd name="connsiteX3" fmla="*/ 3912182 w 4373712"/>
              <a:gd name="connsiteY3" fmla="*/ 923061 h 923061"/>
              <a:gd name="connsiteX4" fmla="*/ 0 w 4373712"/>
              <a:gd name="connsiteY4" fmla="*/ 923061 h 923061"/>
              <a:gd name="connsiteX5" fmla="*/ 0 w 4373712"/>
              <a:gd name="connsiteY5" fmla="*/ 0 h 9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3712" h="923061">
                <a:moveTo>
                  <a:pt x="4373712" y="923060"/>
                </a:moveTo>
                <a:lnTo>
                  <a:pt x="461530" y="923060"/>
                </a:lnTo>
                <a:lnTo>
                  <a:pt x="0" y="461530"/>
                </a:lnTo>
                <a:lnTo>
                  <a:pt x="461530" y="1"/>
                </a:lnTo>
                <a:lnTo>
                  <a:pt x="4373712" y="1"/>
                </a:lnTo>
                <a:lnTo>
                  <a:pt x="4373712" y="923060"/>
                </a:lnTo>
                <a:close/>
              </a:path>
            </a:pathLst>
          </a:custGeom>
        </p:spPr>
        <p:style>
          <a:lnRef idx="2">
            <a:schemeClr val="lt1">
              <a:hueOff val="0"/>
              <a:satOff val="0"/>
              <a:lumOff val="0"/>
              <a:alphaOff val="0"/>
            </a:schemeClr>
          </a:lnRef>
          <a:fillRef idx="1">
            <a:schemeClr val="accent2">
              <a:shade val="50000"/>
              <a:hueOff val="176910"/>
              <a:satOff val="9401"/>
              <a:lumOff val="21472"/>
              <a:alphaOff val="0"/>
            </a:schemeClr>
          </a:fillRef>
          <a:effectRef idx="0">
            <a:schemeClr val="accent2">
              <a:shade val="50000"/>
              <a:hueOff val="176910"/>
              <a:satOff val="9401"/>
              <a:lumOff val="21472"/>
              <a:alphaOff val="0"/>
            </a:schemeClr>
          </a:effectRef>
          <a:fontRef idx="minor">
            <a:schemeClr val="lt1"/>
          </a:fontRef>
        </p:style>
        <p:txBody>
          <a:bodyPr spcFirstLastPara="0" vert="horz" wrap="square" lIns="637810" tIns="102871"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a:t>Keep track of changes</a:t>
            </a:r>
          </a:p>
        </p:txBody>
      </p:sp>
      <p:sp>
        <p:nvSpPr>
          <p:cNvPr id="12" name="Oval 11" descr="Eraser with solid fill">
            <a:extLst>
              <a:ext uri="{FF2B5EF4-FFF2-40B4-BE49-F238E27FC236}">
                <a16:creationId xmlns:a16="http://schemas.microsoft.com/office/drawing/2014/main" id="{24511BEE-C9FC-190C-5BCC-7C0B8963E39E}"/>
              </a:ext>
            </a:extLst>
          </p:cNvPr>
          <p:cNvSpPr/>
          <p:nvPr/>
        </p:nvSpPr>
        <p:spPr>
          <a:xfrm>
            <a:off x="991587" y="2549503"/>
            <a:ext cx="923061" cy="923061"/>
          </a:xfrm>
          <a:prstGeom prst="ellipse">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4289"/>
              <a:satOff val="164"/>
              <a:lumOff val="-569"/>
              <a:alphaOff val="0"/>
            </a:schemeClr>
          </a:effectRef>
          <a:fontRef idx="minor">
            <a:schemeClr val="lt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782B0BBE-E359-9ADF-5279-7CE48C7986E6}"/>
              </a:ext>
            </a:extLst>
          </p:cNvPr>
          <p:cNvSpPr/>
          <p:nvPr/>
        </p:nvSpPr>
        <p:spPr>
          <a:xfrm>
            <a:off x="1453117" y="3748104"/>
            <a:ext cx="4373712" cy="923062"/>
          </a:xfrm>
          <a:custGeom>
            <a:avLst/>
            <a:gdLst>
              <a:gd name="connsiteX0" fmla="*/ 0 w 4373712"/>
              <a:gd name="connsiteY0" fmla="*/ 0 h 923061"/>
              <a:gd name="connsiteX1" fmla="*/ 3912182 w 4373712"/>
              <a:gd name="connsiteY1" fmla="*/ 0 h 923061"/>
              <a:gd name="connsiteX2" fmla="*/ 4373712 w 4373712"/>
              <a:gd name="connsiteY2" fmla="*/ 461531 h 923061"/>
              <a:gd name="connsiteX3" fmla="*/ 3912182 w 4373712"/>
              <a:gd name="connsiteY3" fmla="*/ 923061 h 923061"/>
              <a:gd name="connsiteX4" fmla="*/ 0 w 4373712"/>
              <a:gd name="connsiteY4" fmla="*/ 923061 h 923061"/>
              <a:gd name="connsiteX5" fmla="*/ 0 w 4373712"/>
              <a:gd name="connsiteY5" fmla="*/ 0 h 9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3712" h="923061">
                <a:moveTo>
                  <a:pt x="4373712" y="923060"/>
                </a:moveTo>
                <a:lnTo>
                  <a:pt x="461530" y="923060"/>
                </a:lnTo>
                <a:lnTo>
                  <a:pt x="0" y="461530"/>
                </a:lnTo>
                <a:lnTo>
                  <a:pt x="461530" y="1"/>
                </a:lnTo>
                <a:lnTo>
                  <a:pt x="4373712" y="1"/>
                </a:lnTo>
                <a:lnTo>
                  <a:pt x="4373712" y="923060"/>
                </a:lnTo>
                <a:close/>
              </a:path>
            </a:pathLst>
          </a:custGeom>
        </p:spPr>
        <p:style>
          <a:lnRef idx="2">
            <a:schemeClr val="lt1">
              <a:hueOff val="0"/>
              <a:satOff val="0"/>
              <a:lumOff val="0"/>
              <a:alphaOff val="0"/>
            </a:schemeClr>
          </a:lnRef>
          <a:fillRef idx="1">
            <a:schemeClr val="accent2">
              <a:shade val="50000"/>
              <a:hueOff val="353820"/>
              <a:satOff val="18801"/>
              <a:lumOff val="42943"/>
              <a:alphaOff val="0"/>
            </a:schemeClr>
          </a:fillRef>
          <a:effectRef idx="0">
            <a:schemeClr val="accent2">
              <a:shade val="50000"/>
              <a:hueOff val="353820"/>
              <a:satOff val="18801"/>
              <a:lumOff val="42943"/>
              <a:alphaOff val="0"/>
            </a:schemeClr>
          </a:effectRef>
          <a:fontRef idx="minor">
            <a:schemeClr val="lt1"/>
          </a:fontRef>
        </p:style>
        <p:txBody>
          <a:bodyPr spcFirstLastPara="0" vert="horz" wrap="square" lIns="637810" tIns="102871"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a:t>Network</a:t>
            </a:r>
          </a:p>
        </p:txBody>
      </p:sp>
      <p:sp>
        <p:nvSpPr>
          <p:cNvPr id="14" name="Oval 13" descr="Social network with solid fill">
            <a:extLst>
              <a:ext uri="{FF2B5EF4-FFF2-40B4-BE49-F238E27FC236}">
                <a16:creationId xmlns:a16="http://schemas.microsoft.com/office/drawing/2014/main" id="{8EF4B4FF-B776-7894-F051-0FE696D9DAC2}"/>
              </a:ext>
            </a:extLst>
          </p:cNvPr>
          <p:cNvSpPr/>
          <p:nvPr/>
        </p:nvSpPr>
        <p:spPr>
          <a:xfrm>
            <a:off x="991587" y="3748105"/>
            <a:ext cx="923061" cy="923061"/>
          </a:xfrm>
          <a:prstGeom prst="ellipse">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8578"/>
              <a:satOff val="327"/>
              <a:lumOff val="-1137"/>
              <a:alphaOff val="0"/>
            </a:schemeClr>
          </a:effectRef>
          <a:fontRef idx="minor">
            <a:schemeClr val="lt1">
              <a:hueOff val="0"/>
              <a:satOff val="0"/>
              <a:lumOff val="0"/>
              <a:alphaOff val="0"/>
            </a:schemeClr>
          </a:fontRef>
        </p:style>
        <p:txBody>
          <a:bodyPr/>
          <a:lstStyle/>
          <a:p>
            <a:endParaRPr lang="en-US"/>
          </a:p>
        </p:txBody>
      </p:sp>
      <p:sp>
        <p:nvSpPr>
          <p:cNvPr id="15" name="Freeform: Shape 14">
            <a:extLst>
              <a:ext uri="{FF2B5EF4-FFF2-40B4-BE49-F238E27FC236}">
                <a16:creationId xmlns:a16="http://schemas.microsoft.com/office/drawing/2014/main" id="{CA2557CC-798B-26A4-5327-3DB6AF9224E4}"/>
              </a:ext>
            </a:extLst>
          </p:cNvPr>
          <p:cNvSpPr/>
          <p:nvPr/>
        </p:nvSpPr>
        <p:spPr>
          <a:xfrm>
            <a:off x="1453117" y="4946707"/>
            <a:ext cx="4373712" cy="923062"/>
          </a:xfrm>
          <a:custGeom>
            <a:avLst/>
            <a:gdLst>
              <a:gd name="connsiteX0" fmla="*/ 0 w 4373712"/>
              <a:gd name="connsiteY0" fmla="*/ 0 h 923061"/>
              <a:gd name="connsiteX1" fmla="*/ 3912182 w 4373712"/>
              <a:gd name="connsiteY1" fmla="*/ 0 h 923061"/>
              <a:gd name="connsiteX2" fmla="*/ 4373712 w 4373712"/>
              <a:gd name="connsiteY2" fmla="*/ 461531 h 923061"/>
              <a:gd name="connsiteX3" fmla="*/ 3912182 w 4373712"/>
              <a:gd name="connsiteY3" fmla="*/ 923061 h 923061"/>
              <a:gd name="connsiteX4" fmla="*/ 0 w 4373712"/>
              <a:gd name="connsiteY4" fmla="*/ 923061 h 923061"/>
              <a:gd name="connsiteX5" fmla="*/ 0 w 4373712"/>
              <a:gd name="connsiteY5" fmla="*/ 0 h 9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3712" h="923061">
                <a:moveTo>
                  <a:pt x="4373712" y="923060"/>
                </a:moveTo>
                <a:lnTo>
                  <a:pt x="461530" y="923060"/>
                </a:lnTo>
                <a:lnTo>
                  <a:pt x="0" y="461530"/>
                </a:lnTo>
                <a:lnTo>
                  <a:pt x="461530" y="1"/>
                </a:lnTo>
                <a:lnTo>
                  <a:pt x="4373712" y="1"/>
                </a:lnTo>
                <a:lnTo>
                  <a:pt x="4373712" y="923060"/>
                </a:lnTo>
                <a:close/>
              </a:path>
            </a:pathLst>
          </a:custGeom>
        </p:spPr>
        <p:style>
          <a:lnRef idx="2">
            <a:schemeClr val="lt1">
              <a:hueOff val="0"/>
              <a:satOff val="0"/>
              <a:lumOff val="0"/>
              <a:alphaOff val="0"/>
            </a:schemeClr>
          </a:lnRef>
          <a:fillRef idx="1">
            <a:schemeClr val="accent2">
              <a:shade val="50000"/>
              <a:hueOff val="176910"/>
              <a:satOff val="9401"/>
              <a:lumOff val="21472"/>
              <a:alphaOff val="0"/>
            </a:schemeClr>
          </a:fillRef>
          <a:effectRef idx="0">
            <a:schemeClr val="accent2">
              <a:shade val="50000"/>
              <a:hueOff val="176910"/>
              <a:satOff val="9401"/>
              <a:lumOff val="21472"/>
              <a:alphaOff val="0"/>
            </a:schemeClr>
          </a:effectRef>
          <a:fontRef idx="minor">
            <a:schemeClr val="lt1"/>
          </a:fontRef>
        </p:style>
        <p:txBody>
          <a:bodyPr spcFirstLastPara="0" vert="horz" wrap="square" lIns="637810" tIns="102871"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a:t>Share research Collaborate with others</a:t>
            </a:r>
          </a:p>
        </p:txBody>
      </p:sp>
      <p:sp>
        <p:nvSpPr>
          <p:cNvPr id="16" name="Oval 15" descr="Users with solid fill">
            <a:extLst>
              <a:ext uri="{FF2B5EF4-FFF2-40B4-BE49-F238E27FC236}">
                <a16:creationId xmlns:a16="http://schemas.microsoft.com/office/drawing/2014/main" id="{F4A600A8-6272-4BC3-EC34-5B4253FA414E}"/>
              </a:ext>
            </a:extLst>
          </p:cNvPr>
          <p:cNvSpPr/>
          <p:nvPr/>
        </p:nvSpPr>
        <p:spPr>
          <a:xfrm>
            <a:off x="991587" y="4946708"/>
            <a:ext cx="923061" cy="923061"/>
          </a:xfrm>
          <a:prstGeom prst="ellipse">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12867"/>
              <a:satOff val="491"/>
              <a:lumOff val="-1706"/>
              <a:alphaOff val="0"/>
            </a:schemeClr>
          </a:effectRef>
          <a:fontRef idx="minor">
            <a:schemeClr val="lt1">
              <a:hueOff val="0"/>
              <a:satOff val="0"/>
              <a:lumOff val="0"/>
              <a:alphaOff val="0"/>
            </a:schemeClr>
          </a:fontRef>
        </p:style>
        <p:txBody>
          <a:bodyPr/>
          <a:lstStyle/>
          <a:p>
            <a:endParaRPr lang="en-US"/>
          </a:p>
        </p:txBody>
      </p:sp>
      <p:pic>
        <p:nvPicPr>
          <p:cNvPr id="5" name="Online Media 4" title="a reproducible workflow">
            <a:hlinkClick r:id="" action="ppaction://media"/>
            <a:extLst>
              <a:ext uri="{FF2B5EF4-FFF2-40B4-BE49-F238E27FC236}">
                <a16:creationId xmlns:a16="http://schemas.microsoft.com/office/drawing/2014/main" id="{2013B7AC-48A9-BDCA-40AB-5410347AE0A9}"/>
              </a:ext>
            </a:extLst>
          </p:cNvPr>
          <p:cNvPicPr>
            <a:picLocks noRot="1" noChangeAspect="1"/>
          </p:cNvPicPr>
          <p:nvPr>
            <a:videoFile r:link="rId1"/>
          </p:nvPr>
        </p:nvPicPr>
        <p:blipFill>
          <a:blip r:embed="rId11"/>
          <a:stretch>
            <a:fillRect/>
          </a:stretch>
        </p:blipFill>
        <p:spPr>
          <a:xfrm>
            <a:off x="8212242" y="987425"/>
            <a:ext cx="3139970" cy="1774083"/>
          </a:xfrm>
          <a:prstGeom prst="rect">
            <a:avLst/>
          </a:prstGeom>
        </p:spPr>
      </p:pic>
    </p:spTree>
    <p:extLst>
      <p:ext uri="{BB962C8B-B14F-4D97-AF65-F5344CB8AC3E}">
        <p14:creationId xmlns:p14="http://schemas.microsoft.com/office/powerpoint/2010/main" val="28008249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5"/>
                </p:tgtEl>
              </p:cMediaNode>
            </p:video>
          </p:childTnLst>
        </p:cTn>
      </p:par>
    </p:tnLst>
    <p:bldLst>
      <p:bldP spid="9" grpId="0" animBg="1"/>
      <p:bldP spid="11" grpId="0" animBg="1"/>
      <p:bldP spid="13"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8B6050C-C483-CA68-21F9-F6C2D8EA6ACA}"/>
              </a:ext>
            </a:extLst>
          </p:cNvPr>
          <p:cNvPicPr>
            <a:picLocks noGrp="1" noChangeAspect="1"/>
          </p:cNvPicPr>
          <p:nvPr>
            <p:ph idx="1"/>
          </p:nvPr>
        </p:nvPicPr>
        <p:blipFill>
          <a:blip r:embed="rId2"/>
          <a:stretch>
            <a:fillRect/>
          </a:stretch>
        </p:blipFill>
        <p:spPr>
          <a:xfrm>
            <a:off x="1683467" y="1297689"/>
            <a:ext cx="9076896" cy="4589771"/>
          </a:xfrm>
        </p:spPr>
      </p:pic>
      <p:sp>
        <p:nvSpPr>
          <p:cNvPr id="2" name="Title 1">
            <a:extLst>
              <a:ext uri="{FF2B5EF4-FFF2-40B4-BE49-F238E27FC236}">
                <a16:creationId xmlns:a16="http://schemas.microsoft.com/office/drawing/2014/main" id="{73767A52-498E-AE1F-C31A-C2E0480F31FC}"/>
              </a:ext>
            </a:extLst>
          </p:cNvPr>
          <p:cNvSpPr>
            <a:spLocks noGrp="1"/>
          </p:cNvSpPr>
          <p:nvPr>
            <p:ph type="title"/>
          </p:nvPr>
        </p:nvSpPr>
        <p:spPr>
          <a:xfrm>
            <a:off x="839788" y="457200"/>
            <a:ext cx="4886757" cy="1600200"/>
          </a:xfrm>
        </p:spPr>
        <p:txBody>
          <a:bodyPr anchor="t">
            <a:normAutofit/>
          </a:bodyPr>
          <a:lstStyle/>
          <a:p>
            <a:r>
              <a:rPr lang="en-US" sz="4400" err="1"/>
              <a:t>Rstudio</a:t>
            </a:r>
            <a:r>
              <a:rPr lang="en-US" sz="4400"/>
              <a:t> + GitHub</a:t>
            </a:r>
          </a:p>
        </p:txBody>
      </p:sp>
    </p:spTree>
    <p:extLst>
      <p:ext uri="{BB962C8B-B14F-4D97-AF65-F5344CB8AC3E}">
        <p14:creationId xmlns:p14="http://schemas.microsoft.com/office/powerpoint/2010/main" val="32284093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6975FC-C699-CE8C-ED97-434B1EFF0208}"/>
              </a:ext>
            </a:extLst>
          </p:cNvPr>
          <p:cNvSpPr>
            <a:spLocks noGrp="1"/>
          </p:cNvSpPr>
          <p:nvPr>
            <p:ph idx="1"/>
          </p:nvPr>
        </p:nvSpPr>
        <p:spPr>
          <a:xfrm>
            <a:off x="290512" y="1791854"/>
            <a:ext cx="11610974" cy="1394691"/>
          </a:xfrm>
        </p:spPr>
        <p:txBody>
          <a:bodyPr/>
          <a:lstStyle/>
          <a:p>
            <a:r>
              <a:rPr lang="en-US"/>
              <a:t>Track what updates are happening</a:t>
            </a:r>
          </a:p>
          <a:p>
            <a:r>
              <a:rPr lang="en-US"/>
              <a:t> Find previous version</a:t>
            </a:r>
          </a:p>
        </p:txBody>
      </p:sp>
      <p:pic>
        <p:nvPicPr>
          <p:cNvPr id="5" name="Picture 4">
            <a:extLst>
              <a:ext uri="{FF2B5EF4-FFF2-40B4-BE49-F238E27FC236}">
                <a16:creationId xmlns:a16="http://schemas.microsoft.com/office/drawing/2014/main" id="{FA052F4B-C877-EB7F-401E-EE77C27FD13A}"/>
              </a:ext>
            </a:extLst>
          </p:cNvPr>
          <p:cNvPicPr>
            <a:picLocks noChangeAspect="1"/>
          </p:cNvPicPr>
          <p:nvPr/>
        </p:nvPicPr>
        <p:blipFill>
          <a:blip r:embed="rId2"/>
          <a:stretch>
            <a:fillRect/>
          </a:stretch>
        </p:blipFill>
        <p:spPr>
          <a:xfrm>
            <a:off x="290512" y="3429000"/>
            <a:ext cx="11610975" cy="2533650"/>
          </a:xfrm>
          <a:prstGeom prst="rect">
            <a:avLst/>
          </a:prstGeom>
        </p:spPr>
      </p:pic>
      <p:pic>
        <p:nvPicPr>
          <p:cNvPr id="8" name="Picture 7">
            <a:extLst>
              <a:ext uri="{FF2B5EF4-FFF2-40B4-BE49-F238E27FC236}">
                <a16:creationId xmlns:a16="http://schemas.microsoft.com/office/drawing/2014/main" id="{6F74614D-9F7C-6A84-58AF-EE0F0A59AC72}"/>
              </a:ext>
            </a:extLst>
          </p:cNvPr>
          <p:cNvPicPr>
            <a:picLocks noChangeAspect="1"/>
          </p:cNvPicPr>
          <p:nvPr/>
        </p:nvPicPr>
        <p:blipFill>
          <a:blip r:embed="rId3"/>
          <a:stretch>
            <a:fillRect/>
          </a:stretch>
        </p:blipFill>
        <p:spPr>
          <a:xfrm>
            <a:off x="1144588" y="3429000"/>
            <a:ext cx="10039350" cy="2552700"/>
          </a:xfrm>
          <a:prstGeom prst="rect">
            <a:avLst/>
          </a:prstGeom>
        </p:spPr>
      </p:pic>
      <p:sp>
        <p:nvSpPr>
          <p:cNvPr id="9" name="Title 1">
            <a:extLst>
              <a:ext uri="{FF2B5EF4-FFF2-40B4-BE49-F238E27FC236}">
                <a16:creationId xmlns:a16="http://schemas.microsoft.com/office/drawing/2014/main" id="{BEFB96BB-400B-9F85-E8C9-3E791AF04DC6}"/>
              </a:ext>
            </a:extLst>
          </p:cNvPr>
          <p:cNvSpPr>
            <a:spLocks noGrp="1"/>
          </p:cNvSpPr>
          <p:nvPr>
            <p:ph type="title"/>
          </p:nvPr>
        </p:nvSpPr>
        <p:spPr>
          <a:xfrm>
            <a:off x="839788" y="457200"/>
            <a:ext cx="4886757" cy="1600200"/>
          </a:xfrm>
        </p:spPr>
        <p:txBody>
          <a:bodyPr anchor="t">
            <a:normAutofit/>
          </a:bodyPr>
          <a:lstStyle/>
          <a:p>
            <a:r>
              <a:rPr lang="en-US" sz="4400" err="1"/>
              <a:t>Rstudio</a:t>
            </a:r>
            <a:r>
              <a:rPr lang="en-US" sz="4400"/>
              <a:t> + GitHub</a:t>
            </a:r>
          </a:p>
        </p:txBody>
      </p:sp>
    </p:spTree>
    <p:extLst>
      <p:ext uri="{BB962C8B-B14F-4D97-AF65-F5344CB8AC3E}">
        <p14:creationId xmlns:p14="http://schemas.microsoft.com/office/powerpoint/2010/main" val="212621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5E5536F2-BB10-4970-9C95-51CCDE8842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D84F3307-86CF-47A4-8B2D-4630B124C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6EB78D62-DD46-4526-87D7-73C7AE462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73149E71-5828-490B-97F7-04AE7807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1280A038-99E0-4B3A-9D3E-3E9CF2E9BE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FFF87F6E-69A2-4944-9B64-76780737D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8A70C5CB-9CC7-44D6-B2B7-239694D83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B6EFB0E4-14CB-4396-8BE4-0D078635E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4B51C875-4AA4-432D-B78E-F6EAA927C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a:extLst>
              <a:ext uri="{FF2B5EF4-FFF2-40B4-BE49-F238E27FC236}">
                <a16:creationId xmlns:a16="http://schemas.microsoft.com/office/drawing/2014/main" id="{A9887B46-4DD4-8B53-7904-B142FBBC413C}"/>
              </a:ext>
            </a:extLst>
          </p:cNvPr>
          <p:cNvSpPr>
            <a:spLocks noGrp="1"/>
          </p:cNvSpPr>
          <p:nvPr>
            <p:ph type="title"/>
          </p:nvPr>
        </p:nvSpPr>
        <p:spPr>
          <a:xfrm>
            <a:off x="632846" y="5396654"/>
            <a:ext cx="9782566" cy="1425102"/>
          </a:xfrm>
        </p:spPr>
        <p:txBody>
          <a:bodyPr anchor="t">
            <a:normAutofit/>
          </a:bodyPr>
          <a:lstStyle/>
          <a:p>
            <a:r>
              <a:rPr lang="en-US" sz="6000"/>
              <a:t>Let’s get started!</a:t>
            </a:r>
          </a:p>
        </p:txBody>
      </p:sp>
      <p:grpSp>
        <p:nvGrpSpPr>
          <p:cNvPr id="23" name="Bottom Right">
            <a:extLst>
              <a:ext uri="{FF2B5EF4-FFF2-40B4-BE49-F238E27FC236}">
                <a16:creationId xmlns:a16="http://schemas.microsoft.com/office/drawing/2014/main" id="{4E8659C6-7D51-4002-BCB2-0B4CA79E3F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778A2000-2B7A-4C51-9F5B-3C56C33608D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26C48C0A-3D52-4FD2-BE0C-FE34279A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9A1EDE11-4610-4620-A5D6-76CD71FC6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93056628-E485-4BB3-98E4-E15AB3695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C0E026E3-4E37-4419-A836-D9EDEE686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0DDC5E35-4BDE-467F-8284-1E0CFF733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5BD492C1-3F38-4A64-A6CC-6530A5150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65A0440B-06F4-454E-88CF-8AD4814FF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6E9C0DF6-725A-4826-BB35-CC8D0EAC3D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42" name="Group 41">
            <a:extLst>
              <a:ext uri="{FF2B5EF4-FFF2-40B4-BE49-F238E27FC236}">
                <a16:creationId xmlns:a16="http://schemas.microsoft.com/office/drawing/2014/main" id="{D77F5373-F4AB-D612-21B3-57BCD1B7BCFC}"/>
              </a:ext>
            </a:extLst>
          </p:cNvPr>
          <p:cNvGrpSpPr/>
          <p:nvPr/>
        </p:nvGrpSpPr>
        <p:grpSpPr>
          <a:xfrm>
            <a:off x="1038420" y="1354524"/>
            <a:ext cx="1098000" cy="1098000"/>
            <a:chOff x="1205757" y="2769537"/>
            <a:chExt cx="1098000" cy="1098000"/>
          </a:xfrm>
        </p:grpSpPr>
        <p:sp>
          <p:nvSpPr>
            <p:cNvPr id="6" name="Rectangle: Diagonal Corners Rounded 5">
              <a:extLst>
                <a:ext uri="{FF2B5EF4-FFF2-40B4-BE49-F238E27FC236}">
                  <a16:creationId xmlns:a16="http://schemas.microsoft.com/office/drawing/2014/main" id="{B45005F0-260C-0A47-8D59-0CB4E8E544D8}"/>
                </a:ext>
              </a:extLst>
            </p:cNvPr>
            <p:cNvSpPr/>
            <p:nvPr/>
          </p:nvSpPr>
          <p:spPr>
            <a:xfrm>
              <a:off x="1205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7" name="Rectangle 6" descr="Key">
              <a:extLst>
                <a:ext uri="{FF2B5EF4-FFF2-40B4-BE49-F238E27FC236}">
                  <a16:creationId xmlns:a16="http://schemas.microsoft.com/office/drawing/2014/main" id="{2637CD48-54AA-BA50-E47D-D053347571B1}"/>
                </a:ext>
              </a:extLst>
            </p:cNvPr>
            <p:cNvSpPr/>
            <p:nvPr/>
          </p:nvSpPr>
          <p:spPr>
            <a:xfrm>
              <a:off x="1439757" y="3003537"/>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8" name="Freeform: Shape 7">
            <a:extLst>
              <a:ext uri="{FF2B5EF4-FFF2-40B4-BE49-F238E27FC236}">
                <a16:creationId xmlns:a16="http://schemas.microsoft.com/office/drawing/2014/main" id="{D7003495-F528-8603-EDAC-D5E01B66ECD2}"/>
              </a:ext>
            </a:extLst>
          </p:cNvPr>
          <p:cNvSpPr/>
          <p:nvPr/>
        </p:nvSpPr>
        <p:spPr>
          <a:xfrm>
            <a:off x="687420" y="2794524"/>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a:t>Create SSH Key</a:t>
            </a:r>
          </a:p>
        </p:txBody>
      </p:sp>
      <p:grpSp>
        <p:nvGrpSpPr>
          <p:cNvPr id="43" name="Group 42">
            <a:extLst>
              <a:ext uri="{FF2B5EF4-FFF2-40B4-BE49-F238E27FC236}">
                <a16:creationId xmlns:a16="http://schemas.microsoft.com/office/drawing/2014/main" id="{1FCA43D8-D079-2400-C14C-583090B9CF4C}"/>
              </a:ext>
            </a:extLst>
          </p:cNvPr>
          <p:cNvGrpSpPr/>
          <p:nvPr/>
        </p:nvGrpSpPr>
        <p:grpSpPr>
          <a:xfrm>
            <a:off x="3153420" y="1354524"/>
            <a:ext cx="1098000" cy="1098000"/>
            <a:chOff x="3320757" y="2769537"/>
            <a:chExt cx="1098000" cy="1098000"/>
          </a:xfrm>
        </p:grpSpPr>
        <p:sp>
          <p:nvSpPr>
            <p:cNvPr id="10" name="Rectangle: Diagonal Corners Rounded 9">
              <a:extLst>
                <a:ext uri="{FF2B5EF4-FFF2-40B4-BE49-F238E27FC236}">
                  <a16:creationId xmlns:a16="http://schemas.microsoft.com/office/drawing/2014/main" id="{17771AA1-17DA-106A-9C8C-4C400DC1C7AA}"/>
                </a:ext>
              </a:extLst>
            </p:cNvPr>
            <p:cNvSpPr/>
            <p:nvPr/>
          </p:nvSpPr>
          <p:spPr>
            <a:xfrm>
              <a:off x="3320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2" name="Rectangle 11" descr="Link">
              <a:extLst>
                <a:ext uri="{FF2B5EF4-FFF2-40B4-BE49-F238E27FC236}">
                  <a16:creationId xmlns:a16="http://schemas.microsoft.com/office/drawing/2014/main" id="{5D8C5C32-9EC0-9F6D-73B9-C5B9C629B7C8}"/>
                </a:ext>
              </a:extLst>
            </p:cNvPr>
            <p:cNvSpPr/>
            <p:nvPr/>
          </p:nvSpPr>
          <p:spPr>
            <a:xfrm>
              <a:off x="3554757" y="3003536"/>
              <a:ext cx="630000" cy="63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22" name="Freeform: Shape 21">
            <a:extLst>
              <a:ext uri="{FF2B5EF4-FFF2-40B4-BE49-F238E27FC236}">
                <a16:creationId xmlns:a16="http://schemas.microsoft.com/office/drawing/2014/main" id="{2D71DC03-D8AC-C847-2193-E70AB4C28EB5}"/>
              </a:ext>
            </a:extLst>
          </p:cNvPr>
          <p:cNvSpPr/>
          <p:nvPr/>
        </p:nvSpPr>
        <p:spPr>
          <a:xfrm>
            <a:off x="2802420" y="2794524"/>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a:t>Connect SSH Key to GitHub account</a:t>
            </a:r>
          </a:p>
        </p:txBody>
      </p:sp>
      <p:grpSp>
        <p:nvGrpSpPr>
          <p:cNvPr id="44" name="Group 43">
            <a:extLst>
              <a:ext uri="{FF2B5EF4-FFF2-40B4-BE49-F238E27FC236}">
                <a16:creationId xmlns:a16="http://schemas.microsoft.com/office/drawing/2014/main" id="{E1A805B5-9145-B72E-8E2F-F03421EE16D2}"/>
              </a:ext>
            </a:extLst>
          </p:cNvPr>
          <p:cNvGrpSpPr/>
          <p:nvPr/>
        </p:nvGrpSpPr>
        <p:grpSpPr>
          <a:xfrm>
            <a:off x="5268420" y="1354524"/>
            <a:ext cx="1098000" cy="1098000"/>
            <a:chOff x="5435757" y="2769537"/>
            <a:chExt cx="1098000" cy="1098000"/>
          </a:xfrm>
        </p:grpSpPr>
        <p:sp>
          <p:nvSpPr>
            <p:cNvPr id="33" name="Rectangle: Diagonal Corners Rounded 32">
              <a:extLst>
                <a:ext uri="{FF2B5EF4-FFF2-40B4-BE49-F238E27FC236}">
                  <a16:creationId xmlns:a16="http://schemas.microsoft.com/office/drawing/2014/main" id="{40A5960F-1CD6-8992-4AA3-566EB6516D85}"/>
                </a:ext>
              </a:extLst>
            </p:cNvPr>
            <p:cNvSpPr/>
            <p:nvPr/>
          </p:nvSpPr>
          <p:spPr>
            <a:xfrm>
              <a:off x="5435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34" name="Rectangle 33" descr="Database">
              <a:extLst>
                <a:ext uri="{FF2B5EF4-FFF2-40B4-BE49-F238E27FC236}">
                  <a16:creationId xmlns:a16="http://schemas.microsoft.com/office/drawing/2014/main" id="{BD65188C-9E44-817E-198A-D020A01CA735}"/>
                </a:ext>
              </a:extLst>
            </p:cNvPr>
            <p:cNvSpPr/>
            <p:nvPr/>
          </p:nvSpPr>
          <p:spPr>
            <a:xfrm>
              <a:off x="5669757" y="3003536"/>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5" name="Freeform: Shape 34">
            <a:extLst>
              <a:ext uri="{FF2B5EF4-FFF2-40B4-BE49-F238E27FC236}">
                <a16:creationId xmlns:a16="http://schemas.microsoft.com/office/drawing/2014/main" id="{A3E7854E-D656-12E4-686F-C19086919501}"/>
              </a:ext>
            </a:extLst>
          </p:cNvPr>
          <p:cNvSpPr/>
          <p:nvPr/>
        </p:nvSpPr>
        <p:spPr>
          <a:xfrm>
            <a:off x="4852916" y="2794524"/>
            <a:ext cx="2027243"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a:t>Create a repository in </a:t>
            </a:r>
            <a:r>
              <a:rPr lang="en-US" sz="2400" kern="1200" err="1"/>
              <a:t>Github</a:t>
            </a:r>
            <a:endParaRPr lang="en-US" sz="2400" kern="1200"/>
          </a:p>
        </p:txBody>
      </p:sp>
      <p:grpSp>
        <p:nvGrpSpPr>
          <p:cNvPr id="45" name="Group 44">
            <a:extLst>
              <a:ext uri="{FF2B5EF4-FFF2-40B4-BE49-F238E27FC236}">
                <a16:creationId xmlns:a16="http://schemas.microsoft.com/office/drawing/2014/main" id="{45D3136E-2A01-3A0F-A190-F706B1D0C9B4}"/>
              </a:ext>
            </a:extLst>
          </p:cNvPr>
          <p:cNvGrpSpPr/>
          <p:nvPr/>
        </p:nvGrpSpPr>
        <p:grpSpPr>
          <a:xfrm>
            <a:off x="7383420" y="1354524"/>
            <a:ext cx="1098000" cy="1098000"/>
            <a:chOff x="7550757" y="2769537"/>
            <a:chExt cx="1098000" cy="1098000"/>
          </a:xfrm>
        </p:grpSpPr>
        <p:sp>
          <p:nvSpPr>
            <p:cNvPr id="36" name="Rectangle: Diagonal Corners Rounded 35">
              <a:extLst>
                <a:ext uri="{FF2B5EF4-FFF2-40B4-BE49-F238E27FC236}">
                  <a16:creationId xmlns:a16="http://schemas.microsoft.com/office/drawing/2014/main" id="{5C04B4E3-3888-C7D8-87DA-37BF7FC7BF8D}"/>
                </a:ext>
              </a:extLst>
            </p:cNvPr>
            <p:cNvSpPr/>
            <p:nvPr/>
          </p:nvSpPr>
          <p:spPr>
            <a:xfrm>
              <a:off x="7550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37" name="Rectangle 36" descr="Document">
              <a:extLst>
                <a:ext uri="{FF2B5EF4-FFF2-40B4-BE49-F238E27FC236}">
                  <a16:creationId xmlns:a16="http://schemas.microsoft.com/office/drawing/2014/main" id="{43D97D7E-0701-9F91-84EB-E6B4E7FB21A8}"/>
                </a:ext>
              </a:extLst>
            </p:cNvPr>
            <p:cNvSpPr/>
            <p:nvPr/>
          </p:nvSpPr>
          <p:spPr>
            <a:xfrm>
              <a:off x="7784757" y="3003536"/>
              <a:ext cx="630000" cy="63000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8" name="Freeform: Shape 37">
            <a:extLst>
              <a:ext uri="{FF2B5EF4-FFF2-40B4-BE49-F238E27FC236}">
                <a16:creationId xmlns:a16="http://schemas.microsoft.com/office/drawing/2014/main" id="{9B23D7A4-5260-A01A-D17D-D57918ECCD76}"/>
              </a:ext>
            </a:extLst>
          </p:cNvPr>
          <p:cNvSpPr/>
          <p:nvPr/>
        </p:nvSpPr>
        <p:spPr>
          <a:xfrm>
            <a:off x="7032419" y="2794524"/>
            <a:ext cx="2099557"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a:t>Create an </a:t>
            </a:r>
            <a:r>
              <a:rPr lang="en-US" sz="2400" kern="1200" err="1"/>
              <a:t>Rproject</a:t>
            </a:r>
            <a:r>
              <a:rPr lang="en-US" sz="2400" kern="1200"/>
              <a:t> and connect it to the GitHub Repository</a:t>
            </a:r>
          </a:p>
        </p:txBody>
      </p:sp>
      <p:grpSp>
        <p:nvGrpSpPr>
          <p:cNvPr id="46" name="Group 45">
            <a:extLst>
              <a:ext uri="{FF2B5EF4-FFF2-40B4-BE49-F238E27FC236}">
                <a16:creationId xmlns:a16="http://schemas.microsoft.com/office/drawing/2014/main" id="{E878CC93-0EA1-06CE-1D8B-43BAE8F3F502}"/>
              </a:ext>
            </a:extLst>
          </p:cNvPr>
          <p:cNvGrpSpPr/>
          <p:nvPr/>
        </p:nvGrpSpPr>
        <p:grpSpPr>
          <a:xfrm>
            <a:off x="9498420" y="1354524"/>
            <a:ext cx="1098000" cy="1098000"/>
            <a:chOff x="9665757" y="2769537"/>
            <a:chExt cx="1098000" cy="1098000"/>
          </a:xfrm>
        </p:grpSpPr>
        <p:sp>
          <p:nvSpPr>
            <p:cNvPr id="39" name="Rectangle: Diagonal Corners Rounded 38">
              <a:extLst>
                <a:ext uri="{FF2B5EF4-FFF2-40B4-BE49-F238E27FC236}">
                  <a16:creationId xmlns:a16="http://schemas.microsoft.com/office/drawing/2014/main" id="{ED54DB0B-A38D-3B14-1B68-51B0E4DB6024}"/>
                </a:ext>
              </a:extLst>
            </p:cNvPr>
            <p:cNvSpPr/>
            <p:nvPr/>
          </p:nvSpPr>
          <p:spPr>
            <a:xfrm>
              <a:off x="9665757" y="2769537"/>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txBody>
            <a:bodyPr/>
            <a:lstStyle/>
            <a:p>
              <a:endParaRPr lang="en-US"/>
            </a:p>
          </p:txBody>
        </p:sp>
        <p:sp>
          <p:nvSpPr>
            <p:cNvPr id="40" name="Rectangle 39" descr="Repeat">
              <a:extLst>
                <a:ext uri="{FF2B5EF4-FFF2-40B4-BE49-F238E27FC236}">
                  <a16:creationId xmlns:a16="http://schemas.microsoft.com/office/drawing/2014/main" id="{19060DF4-6517-504B-A940-56420857B13C}"/>
                </a:ext>
              </a:extLst>
            </p:cNvPr>
            <p:cNvSpPr/>
            <p:nvPr/>
          </p:nvSpPr>
          <p:spPr>
            <a:xfrm>
              <a:off x="9899757" y="3003536"/>
              <a:ext cx="630000" cy="63000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41" name="Freeform: Shape 40">
            <a:extLst>
              <a:ext uri="{FF2B5EF4-FFF2-40B4-BE49-F238E27FC236}">
                <a16:creationId xmlns:a16="http://schemas.microsoft.com/office/drawing/2014/main" id="{9B511D40-C878-1317-F791-60674A480EA5}"/>
              </a:ext>
            </a:extLst>
          </p:cNvPr>
          <p:cNvSpPr/>
          <p:nvPr/>
        </p:nvSpPr>
        <p:spPr>
          <a:xfrm>
            <a:off x="9147420" y="2794524"/>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2400" kern="1200"/>
              <a:t>Commit/ Push/  Pull</a:t>
            </a:r>
          </a:p>
        </p:txBody>
      </p:sp>
    </p:spTree>
    <p:extLst>
      <p:ext uri="{BB962C8B-B14F-4D97-AF65-F5344CB8AC3E}">
        <p14:creationId xmlns:p14="http://schemas.microsoft.com/office/powerpoint/2010/main" val="291102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P spid="35" grpId="0"/>
      <p:bldP spid="38" grpId="0"/>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465E612B-616F-44E5-A649-F2B268BA35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1EC7E917-E00E-4F17-A6FD-C06E2A0E6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5DC22FD5-AD33-49ED-BA45-6B1575AE9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3CE6B6BE-6BA0-4FA9-9357-11CF01DD7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61E614B3-1BDA-44CE-95AD-B3761310B3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5314DAA0-3957-4D55-A6E3-D3E50D538E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CAF505DE-53C7-4F00-9B3B-FEF811F6D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98F8A569-D303-4FE8-8507-C7FA3E90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34BA33D-B77C-4F97-90ED-55051362C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a:extLst>
              <a:ext uri="{FF2B5EF4-FFF2-40B4-BE49-F238E27FC236}">
                <a16:creationId xmlns:a16="http://schemas.microsoft.com/office/drawing/2014/main" id="{D632E071-AB2E-7248-0F8B-E24F87FDE8CA}"/>
              </a:ext>
            </a:extLst>
          </p:cNvPr>
          <p:cNvSpPr>
            <a:spLocks noGrp="1"/>
          </p:cNvSpPr>
          <p:nvPr>
            <p:ph type="title"/>
          </p:nvPr>
        </p:nvSpPr>
        <p:spPr>
          <a:xfrm>
            <a:off x="838200" y="533085"/>
            <a:ext cx="9988166" cy="1667196"/>
          </a:xfrm>
        </p:spPr>
        <p:txBody>
          <a:bodyPr>
            <a:normAutofit/>
          </a:bodyPr>
          <a:lstStyle/>
          <a:p>
            <a:r>
              <a:rPr lang="en-US" sz="6600"/>
              <a:t>AGENDA</a:t>
            </a:r>
          </a:p>
        </p:txBody>
      </p:sp>
      <p:grpSp>
        <p:nvGrpSpPr>
          <p:cNvPr id="23" name="Bottom Right">
            <a:extLst>
              <a:ext uri="{FF2B5EF4-FFF2-40B4-BE49-F238E27FC236}">
                <a16:creationId xmlns:a16="http://schemas.microsoft.com/office/drawing/2014/main" id="{ADB812D4-854E-4DD6-A613-797C10E75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D97CFE60-FA19-428A-A02C-B541878C9B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0562F5F8-0562-4FE0-B3AD-5E49C1B61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E32D6A65-08E4-4AF8-AEE6-F180D12FB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BB7FDAC0-E6E6-4AB4-8235-A23232BCC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ADF11930-DCC4-4A0E-9F9D-68BE14348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6D85B5BC-031D-4CF5-9B96-5A3063EA8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DB23B211-EDE9-44BA-A81A-C5DC3F886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42C80F66-435F-46CD-BC2E-3EA62444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C5A2D0DC-5F34-44DC-9930-8C7B42BFEE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 name="Freeform: Shape 5">
            <a:extLst>
              <a:ext uri="{FF2B5EF4-FFF2-40B4-BE49-F238E27FC236}">
                <a16:creationId xmlns:a16="http://schemas.microsoft.com/office/drawing/2014/main" id="{7E0B8EFD-CBCB-796E-5A94-9CA32BB25C8C}"/>
              </a:ext>
            </a:extLst>
          </p:cNvPr>
          <p:cNvSpPr/>
          <p:nvPr/>
        </p:nvSpPr>
        <p:spPr>
          <a:xfrm>
            <a:off x="838200" y="2416477"/>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0"/>
              <a:satOff val="0"/>
              <a:lumOff val="0"/>
              <a:alphaOff val="0"/>
            </a:schemeClr>
          </a:fillRef>
          <a:effectRef idx="0">
            <a:schemeClr val="accent3">
              <a:shade val="50000"/>
              <a:hueOff val="0"/>
              <a:satOff val="0"/>
              <a:lumOff val="0"/>
              <a:alphaOff val="0"/>
            </a:schemeClr>
          </a:effectRef>
          <a:fontRef idx="minor">
            <a:schemeClr val="lt1"/>
          </a:fontRef>
        </p:style>
        <p:txBody>
          <a:bodyPr spcFirstLastPara="0" vert="horz" wrap="square" lIns="157581" tIns="157581" rIns="1071755" bIns="157581" numCol="1" spcCol="1270" anchor="ctr" anchorCtr="0">
            <a:noAutofit/>
          </a:bodyPr>
          <a:lstStyle/>
          <a:p>
            <a:pPr marL="0" lvl="0" indent="0" algn="l" defTabSz="1555750">
              <a:lnSpc>
                <a:spcPct val="90000"/>
              </a:lnSpc>
              <a:spcBef>
                <a:spcPct val="0"/>
              </a:spcBef>
              <a:spcAft>
                <a:spcPct val="35000"/>
              </a:spcAft>
              <a:buNone/>
            </a:pPr>
            <a:r>
              <a:rPr lang="en-US" sz="3500" kern="1200"/>
              <a:t>Importance of Reproducible Science</a:t>
            </a:r>
          </a:p>
        </p:txBody>
      </p:sp>
      <p:sp>
        <p:nvSpPr>
          <p:cNvPr id="7" name="Freeform: Shape 6">
            <a:extLst>
              <a:ext uri="{FF2B5EF4-FFF2-40B4-BE49-F238E27FC236}">
                <a16:creationId xmlns:a16="http://schemas.microsoft.com/office/drawing/2014/main" id="{51C641FA-C6D2-7B02-6C0E-9B09C4D8A6BB}"/>
              </a:ext>
            </a:extLst>
          </p:cNvPr>
          <p:cNvSpPr/>
          <p:nvPr/>
        </p:nvSpPr>
        <p:spPr>
          <a:xfrm>
            <a:off x="1542745" y="3394203"/>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73239"/>
              <a:satOff val="17365"/>
              <a:lumOff val="18144"/>
              <a:alphaOff val="0"/>
            </a:schemeClr>
          </a:fillRef>
          <a:effectRef idx="0">
            <a:schemeClr val="accent3">
              <a:shade val="50000"/>
              <a:hueOff val="-73239"/>
              <a:satOff val="17365"/>
              <a:lumOff val="18144"/>
              <a:alphaOff val="0"/>
            </a:schemeClr>
          </a:effectRef>
          <a:fontRef idx="minor">
            <a:schemeClr val="lt1"/>
          </a:fontRef>
        </p:style>
        <p:txBody>
          <a:bodyPr spcFirstLastPara="0" vert="horz" wrap="square" lIns="157581" tIns="157581" rIns="1399876" bIns="157581" numCol="1" spcCol="1270" anchor="ctr" anchorCtr="0">
            <a:noAutofit/>
          </a:bodyPr>
          <a:lstStyle/>
          <a:p>
            <a:pPr marL="0" lvl="0" indent="0" algn="l" defTabSz="1555750">
              <a:lnSpc>
                <a:spcPct val="90000"/>
              </a:lnSpc>
              <a:spcBef>
                <a:spcPct val="0"/>
              </a:spcBef>
              <a:spcAft>
                <a:spcPct val="35000"/>
              </a:spcAft>
              <a:buNone/>
            </a:pPr>
            <a:r>
              <a:rPr lang="en-US" sz="3500" kern="1200"/>
              <a:t>Project Organization</a:t>
            </a:r>
          </a:p>
        </p:txBody>
      </p:sp>
      <p:sp>
        <p:nvSpPr>
          <p:cNvPr id="8" name="Freeform: Shape 7">
            <a:extLst>
              <a:ext uri="{FF2B5EF4-FFF2-40B4-BE49-F238E27FC236}">
                <a16:creationId xmlns:a16="http://schemas.microsoft.com/office/drawing/2014/main" id="{37FFC143-40C7-D4CC-75C4-611DE325E16C}"/>
              </a:ext>
            </a:extLst>
          </p:cNvPr>
          <p:cNvSpPr/>
          <p:nvPr/>
        </p:nvSpPr>
        <p:spPr>
          <a:xfrm>
            <a:off x="2236774" y="4371929"/>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146479"/>
              <a:satOff val="34730"/>
              <a:lumOff val="36287"/>
              <a:alphaOff val="0"/>
            </a:schemeClr>
          </a:fillRef>
          <a:effectRef idx="0">
            <a:schemeClr val="accent3">
              <a:shade val="50000"/>
              <a:hueOff val="-146479"/>
              <a:satOff val="34730"/>
              <a:lumOff val="36287"/>
              <a:alphaOff val="0"/>
            </a:schemeClr>
          </a:effectRef>
          <a:fontRef idx="minor">
            <a:schemeClr val="lt1"/>
          </a:fontRef>
        </p:style>
        <p:txBody>
          <a:bodyPr spcFirstLastPara="0" vert="horz" wrap="square" lIns="157581" tIns="157581" rIns="1389360" bIns="157581" numCol="1" spcCol="1270" anchor="ctr" anchorCtr="0">
            <a:noAutofit/>
          </a:bodyPr>
          <a:lstStyle/>
          <a:p>
            <a:pPr marL="0" lvl="0" indent="0" algn="l" defTabSz="1555750">
              <a:lnSpc>
                <a:spcPct val="90000"/>
              </a:lnSpc>
              <a:spcBef>
                <a:spcPct val="0"/>
              </a:spcBef>
              <a:spcAft>
                <a:spcPct val="35000"/>
              </a:spcAft>
              <a:buNone/>
            </a:pPr>
            <a:r>
              <a:rPr lang="en-US" sz="3500" kern="1200"/>
              <a:t>Rprojects and GitHub</a:t>
            </a:r>
          </a:p>
        </p:txBody>
      </p:sp>
      <p:sp>
        <p:nvSpPr>
          <p:cNvPr id="10" name="Freeform: Shape 9">
            <a:extLst>
              <a:ext uri="{FF2B5EF4-FFF2-40B4-BE49-F238E27FC236}">
                <a16:creationId xmlns:a16="http://schemas.microsoft.com/office/drawing/2014/main" id="{1312E7B7-BFFA-4F6D-7AE7-A6B9069E449E}"/>
              </a:ext>
            </a:extLst>
          </p:cNvPr>
          <p:cNvSpPr/>
          <p:nvPr/>
        </p:nvSpPr>
        <p:spPr>
          <a:xfrm>
            <a:off x="2941319" y="5349655"/>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73239"/>
              <a:satOff val="17365"/>
              <a:lumOff val="18144"/>
              <a:alphaOff val="0"/>
            </a:schemeClr>
          </a:fillRef>
          <a:effectRef idx="0">
            <a:schemeClr val="accent3">
              <a:shade val="50000"/>
              <a:hueOff val="-73239"/>
              <a:satOff val="17365"/>
              <a:lumOff val="18144"/>
              <a:alphaOff val="0"/>
            </a:schemeClr>
          </a:effectRef>
          <a:fontRef idx="minor">
            <a:schemeClr val="lt1"/>
          </a:fontRef>
        </p:style>
        <p:txBody>
          <a:bodyPr spcFirstLastPara="0" vert="horz" wrap="square" lIns="157581" tIns="157581" rIns="1399876" bIns="157581" numCol="1" spcCol="1270" anchor="ctr" anchorCtr="0">
            <a:noAutofit/>
          </a:bodyPr>
          <a:lstStyle/>
          <a:p>
            <a:pPr marL="0" lvl="0" indent="0" algn="l" defTabSz="1555750">
              <a:lnSpc>
                <a:spcPct val="90000"/>
              </a:lnSpc>
              <a:spcBef>
                <a:spcPct val="0"/>
              </a:spcBef>
              <a:spcAft>
                <a:spcPct val="35000"/>
              </a:spcAft>
              <a:buNone/>
            </a:pPr>
            <a:r>
              <a:rPr lang="en-US" sz="3500" kern="1200"/>
              <a:t>Connecting to GitHub</a:t>
            </a:r>
          </a:p>
        </p:txBody>
      </p:sp>
      <p:sp>
        <p:nvSpPr>
          <p:cNvPr id="12" name="Freeform: Shape 11">
            <a:extLst>
              <a:ext uri="{FF2B5EF4-FFF2-40B4-BE49-F238E27FC236}">
                <a16:creationId xmlns:a16="http://schemas.microsoft.com/office/drawing/2014/main" id="{6149B7F0-DF4C-0AFA-9D52-5D456BDCDA8C}"/>
              </a:ext>
            </a:extLst>
          </p:cNvPr>
          <p:cNvSpPr/>
          <p:nvPr/>
        </p:nvSpPr>
        <p:spPr>
          <a:xfrm>
            <a:off x="8712930" y="3050118"/>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22" name="Freeform: Shape 21">
            <a:extLst>
              <a:ext uri="{FF2B5EF4-FFF2-40B4-BE49-F238E27FC236}">
                <a16:creationId xmlns:a16="http://schemas.microsoft.com/office/drawing/2014/main" id="{265ABB40-4BDE-D430-D2CC-9116A60C58A1}"/>
              </a:ext>
            </a:extLst>
          </p:cNvPr>
          <p:cNvSpPr/>
          <p:nvPr/>
        </p:nvSpPr>
        <p:spPr>
          <a:xfrm>
            <a:off x="9417475" y="4027844"/>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33" name="Freeform: Shape 32">
            <a:extLst>
              <a:ext uri="{FF2B5EF4-FFF2-40B4-BE49-F238E27FC236}">
                <a16:creationId xmlns:a16="http://schemas.microsoft.com/office/drawing/2014/main" id="{F4FC649A-D7F6-6651-517A-49B05F21837B}"/>
              </a:ext>
            </a:extLst>
          </p:cNvPr>
          <p:cNvSpPr/>
          <p:nvPr/>
        </p:nvSpPr>
        <p:spPr>
          <a:xfrm>
            <a:off x="10111505" y="5005570"/>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Tree>
    <p:extLst>
      <p:ext uri="{BB962C8B-B14F-4D97-AF65-F5344CB8AC3E}">
        <p14:creationId xmlns:p14="http://schemas.microsoft.com/office/powerpoint/2010/main" val="13000520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animBg="1"/>
      <p:bldP spid="22"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2595-589D-7D07-AC1C-7723B1309333}"/>
              </a:ext>
            </a:extLst>
          </p:cNvPr>
          <p:cNvSpPr>
            <a:spLocks noGrp="1"/>
          </p:cNvSpPr>
          <p:nvPr>
            <p:ph type="title"/>
          </p:nvPr>
        </p:nvSpPr>
        <p:spPr/>
        <p:txBody>
          <a:bodyPr/>
          <a:lstStyle/>
          <a:p>
            <a:r>
              <a:rPr lang="en-US"/>
              <a:t>All the slides and additional resources available</a:t>
            </a:r>
          </a:p>
        </p:txBody>
      </p:sp>
      <p:sp>
        <p:nvSpPr>
          <p:cNvPr id="3" name="Text Placeholder 2">
            <a:extLst>
              <a:ext uri="{FF2B5EF4-FFF2-40B4-BE49-F238E27FC236}">
                <a16:creationId xmlns:a16="http://schemas.microsoft.com/office/drawing/2014/main" id="{2FDB3169-746B-B3C4-2724-C23D3CCA3A44}"/>
              </a:ext>
            </a:extLst>
          </p:cNvPr>
          <p:cNvSpPr>
            <a:spLocks noGrp="1"/>
          </p:cNvSpPr>
          <p:nvPr>
            <p:ph type="body" idx="1"/>
          </p:nvPr>
        </p:nvSpPr>
        <p:spPr/>
        <p:txBody>
          <a:bodyPr>
            <a:normAutofit/>
          </a:bodyPr>
          <a:lstStyle/>
          <a:p>
            <a:r>
              <a:rPr lang="en-US" sz="4000">
                <a:solidFill>
                  <a:schemeClr val="accent2">
                    <a:lumMod val="50000"/>
                  </a:schemeClr>
                </a:solidFill>
              </a:rPr>
              <a:t>https://github.com/kpgund/github_workshop</a:t>
            </a:r>
          </a:p>
        </p:txBody>
      </p:sp>
    </p:spTree>
    <p:extLst>
      <p:ext uri="{BB962C8B-B14F-4D97-AF65-F5344CB8AC3E}">
        <p14:creationId xmlns:p14="http://schemas.microsoft.com/office/powerpoint/2010/main" val="1289184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A937-3125-AC25-27E3-7074BA3F74C2}"/>
              </a:ext>
            </a:extLst>
          </p:cNvPr>
          <p:cNvSpPr>
            <a:spLocks noGrp="1"/>
          </p:cNvSpPr>
          <p:nvPr>
            <p:ph type="title"/>
          </p:nvPr>
        </p:nvSpPr>
        <p:spPr/>
        <p:txBody>
          <a:bodyPr/>
          <a:lstStyle/>
          <a:p>
            <a:pPr marL="0" lvl="0" indent="0" algn="l" defTabSz="1555750">
              <a:lnSpc>
                <a:spcPct val="90000"/>
              </a:lnSpc>
              <a:spcBef>
                <a:spcPct val="0"/>
              </a:spcBef>
              <a:spcAft>
                <a:spcPct val="35000"/>
              </a:spcAft>
              <a:buNone/>
            </a:pPr>
            <a:r>
              <a:rPr lang="en-US" sz="3200" kern="1200"/>
              <a:t>Importance of Reproducible Science</a:t>
            </a:r>
          </a:p>
        </p:txBody>
      </p:sp>
      <p:sp>
        <p:nvSpPr>
          <p:cNvPr id="4" name="Text Placeholder 3">
            <a:extLst>
              <a:ext uri="{FF2B5EF4-FFF2-40B4-BE49-F238E27FC236}">
                <a16:creationId xmlns:a16="http://schemas.microsoft.com/office/drawing/2014/main" id="{EF0E8537-3688-76AC-9863-11FB62CAD6C1}"/>
              </a:ext>
            </a:extLst>
          </p:cNvPr>
          <p:cNvSpPr>
            <a:spLocks noGrp="1"/>
          </p:cNvSpPr>
          <p:nvPr>
            <p:ph type="body" sz="half" idx="2"/>
          </p:nvPr>
        </p:nvSpPr>
        <p:spPr/>
        <p:txBody>
          <a:bodyPr/>
          <a:lstStyle/>
          <a:p>
            <a:pPr marL="285750" indent="-285750">
              <a:buFont typeface="Arial" panose="020B0604020202020204" pitchFamily="34" charset="0"/>
              <a:buChar char="•"/>
            </a:pPr>
            <a:r>
              <a:rPr lang="en-US" b="1" i="1">
                <a:solidFill>
                  <a:srgbClr val="333333"/>
                </a:solidFill>
                <a:effectLst/>
                <a:latin typeface="helvetica-w01-roman"/>
              </a:rPr>
              <a:t>“Reproducibility is a pillar of the scientific method” – Dr. </a:t>
            </a:r>
            <a:r>
              <a:rPr lang="en-US" b="1" i="1" err="1">
                <a:solidFill>
                  <a:srgbClr val="333333"/>
                </a:solidFill>
                <a:effectLst/>
                <a:latin typeface="helvetica-w01-roman"/>
              </a:rPr>
              <a:t>Picardi</a:t>
            </a:r>
            <a:endParaRPr lang="en-US" b="1" i="1">
              <a:solidFill>
                <a:srgbClr val="333333"/>
              </a:solidFill>
              <a:effectLst/>
              <a:latin typeface="helvetica-w01-roman"/>
            </a:endParaRPr>
          </a:p>
          <a:p>
            <a:pPr marL="285750" indent="-285750">
              <a:buFont typeface="Arial" panose="020B0604020202020204" pitchFamily="34" charset="0"/>
              <a:buChar char="•"/>
            </a:pPr>
            <a:r>
              <a:rPr lang="en-US"/>
              <a:t>Being proficient in the use of programming tools and effectively apply them to store, process, manage, analyze, and visualize data have become </a:t>
            </a:r>
            <a:r>
              <a:rPr lang="en-US" b="1"/>
              <a:t>must-have skills </a:t>
            </a:r>
            <a:r>
              <a:rPr lang="en-US"/>
              <a:t>to take part in the scientific discourse.</a:t>
            </a:r>
            <a:endParaRPr lang="en-US" b="1" i="1">
              <a:solidFill>
                <a:srgbClr val="333333"/>
              </a:solidFill>
              <a:effectLst/>
              <a:latin typeface="helvetica-w01-roman"/>
            </a:endParaRPr>
          </a:p>
          <a:p>
            <a:pPr marL="285750" indent="-285750">
              <a:buFont typeface="Arial" panose="020B0604020202020204" pitchFamily="34" charset="0"/>
              <a:buChar char="•"/>
            </a:pPr>
            <a:endParaRPr lang="en-US" b="1" i="1"/>
          </a:p>
        </p:txBody>
      </p:sp>
      <p:pic>
        <p:nvPicPr>
          <p:cNvPr id="5" name="Picture 4">
            <a:extLst>
              <a:ext uri="{FF2B5EF4-FFF2-40B4-BE49-F238E27FC236}">
                <a16:creationId xmlns:a16="http://schemas.microsoft.com/office/drawing/2014/main" id="{7D06523C-4C55-0DDF-897E-CCF910F5C203}"/>
              </a:ext>
            </a:extLst>
          </p:cNvPr>
          <p:cNvPicPr>
            <a:picLocks noChangeAspect="1"/>
          </p:cNvPicPr>
          <p:nvPr/>
        </p:nvPicPr>
        <p:blipFill>
          <a:blip r:embed="rId2"/>
          <a:stretch>
            <a:fillRect/>
          </a:stretch>
        </p:blipFill>
        <p:spPr>
          <a:xfrm>
            <a:off x="5154129" y="1106271"/>
            <a:ext cx="6478292" cy="3644039"/>
          </a:xfrm>
          <a:prstGeom prst="rect">
            <a:avLst/>
          </a:prstGeom>
        </p:spPr>
      </p:pic>
      <p:sp>
        <p:nvSpPr>
          <p:cNvPr id="7" name="TextBox 6">
            <a:extLst>
              <a:ext uri="{FF2B5EF4-FFF2-40B4-BE49-F238E27FC236}">
                <a16:creationId xmlns:a16="http://schemas.microsoft.com/office/drawing/2014/main" id="{FF90B1F5-2753-B107-7A84-3F35BBDBF228}"/>
              </a:ext>
            </a:extLst>
          </p:cNvPr>
          <p:cNvSpPr txBox="1"/>
          <p:nvPr/>
        </p:nvSpPr>
        <p:spPr>
          <a:xfrm>
            <a:off x="8800386" y="4750310"/>
            <a:ext cx="2942434" cy="276999"/>
          </a:xfrm>
          <a:prstGeom prst="rect">
            <a:avLst/>
          </a:prstGeom>
          <a:noFill/>
        </p:spPr>
        <p:txBody>
          <a:bodyPr wrap="square">
            <a:spAutoFit/>
          </a:bodyPr>
          <a:lstStyle/>
          <a:p>
            <a:pPr algn="r"/>
            <a:r>
              <a:rPr lang="en-US" sz="1200"/>
              <a:t>Artwork by Allison Horst</a:t>
            </a:r>
          </a:p>
        </p:txBody>
      </p:sp>
    </p:spTree>
    <p:extLst>
      <p:ext uri="{BB962C8B-B14F-4D97-AF65-F5344CB8AC3E}">
        <p14:creationId xmlns:p14="http://schemas.microsoft.com/office/powerpoint/2010/main" val="106740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667EDEC-B537-3A54-1B17-BA8F0FDE2BD2}"/>
              </a:ext>
            </a:extLst>
          </p:cNvPr>
          <p:cNvSpPr>
            <a:spLocks noGrp="1"/>
          </p:cNvSpPr>
          <p:nvPr>
            <p:ph type="body" sz="half" idx="2"/>
          </p:nvPr>
        </p:nvSpPr>
        <p:spPr>
          <a:xfrm>
            <a:off x="839788" y="2057400"/>
            <a:ext cx="5499019" cy="3811588"/>
          </a:xfrm>
        </p:spPr>
        <p:txBody>
          <a:bodyPr>
            <a:normAutofit/>
          </a:bodyPr>
          <a:lstStyle/>
          <a:p>
            <a:pPr marL="457200" indent="-457200">
              <a:buFont typeface="Arial" panose="020B0604020202020204" pitchFamily="34" charset="0"/>
              <a:buChar char="•"/>
            </a:pPr>
            <a:r>
              <a:rPr lang="en-US" sz="2800"/>
              <a:t>Everything meaningful in one folder structure</a:t>
            </a:r>
          </a:p>
          <a:p>
            <a:pPr marL="457200" indent="-457200">
              <a:buFont typeface="Arial" panose="020B0604020202020204" pitchFamily="34" charset="0"/>
              <a:buChar char="•"/>
            </a:pPr>
            <a:r>
              <a:rPr lang="en-US" sz="2800"/>
              <a:t>Folder Structure</a:t>
            </a:r>
          </a:p>
          <a:p>
            <a:pPr marL="914400" lvl="1" indent="-457200">
              <a:buFont typeface="Arial" panose="020B0604020202020204" pitchFamily="34" charset="0"/>
              <a:buChar char="•"/>
            </a:pPr>
            <a:r>
              <a:rPr lang="en-US" sz="2600"/>
              <a:t>Project-based</a:t>
            </a:r>
          </a:p>
          <a:p>
            <a:pPr marL="914400" lvl="1" indent="-457200">
              <a:buFont typeface="Arial" panose="020B0604020202020204" pitchFamily="34" charset="0"/>
              <a:buChar char="•"/>
            </a:pPr>
            <a:r>
              <a:rPr lang="en-US" sz="2600"/>
              <a:t>Activity-based</a:t>
            </a:r>
          </a:p>
          <a:p>
            <a:pPr marL="457200" indent="-457200">
              <a:buFont typeface="Arial" panose="020B0604020202020204" pitchFamily="34" charset="0"/>
              <a:buChar char="•"/>
            </a:pPr>
            <a:r>
              <a:rPr lang="en-US" sz="2800"/>
              <a:t>File Naming</a:t>
            </a:r>
          </a:p>
        </p:txBody>
      </p:sp>
      <p:sp>
        <p:nvSpPr>
          <p:cNvPr id="2" name="Title 1">
            <a:extLst>
              <a:ext uri="{FF2B5EF4-FFF2-40B4-BE49-F238E27FC236}">
                <a16:creationId xmlns:a16="http://schemas.microsoft.com/office/drawing/2014/main" id="{B20D27EB-9F17-A3E0-C31F-9AF2995A5A4F}"/>
              </a:ext>
            </a:extLst>
          </p:cNvPr>
          <p:cNvSpPr>
            <a:spLocks noGrp="1"/>
          </p:cNvSpPr>
          <p:nvPr>
            <p:ph type="title"/>
          </p:nvPr>
        </p:nvSpPr>
        <p:spPr>
          <a:xfrm>
            <a:off x="839788" y="457200"/>
            <a:ext cx="3932237" cy="1600200"/>
          </a:xfrm>
        </p:spPr>
        <p:txBody>
          <a:bodyPr/>
          <a:lstStyle/>
          <a:p>
            <a:pPr marL="0" lvl="0" indent="0" algn="l" defTabSz="1555750">
              <a:lnSpc>
                <a:spcPct val="90000"/>
              </a:lnSpc>
              <a:spcBef>
                <a:spcPct val="0"/>
              </a:spcBef>
              <a:spcAft>
                <a:spcPct val="35000"/>
              </a:spcAft>
              <a:buNone/>
            </a:pPr>
            <a:r>
              <a:rPr lang="en-US" sz="3200" kern="1200"/>
              <a:t>Project Organization</a:t>
            </a:r>
          </a:p>
        </p:txBody>
      </p:sp>
      <p:pic>
        <p:nvPicPr>
          <p:cNvPr id="1032" name="Picture 8" descr="Project-based directory organization">
            <a:extLst>
              <a:ext uri="{FF2B5EF4-FFF2-40B4-BE49-F238E27FC236}">
                <a16:creationId xmlns:a16="http://schemas.microsoft.com/office/drawing/2014/main" id="{BA7D017A-AEA0-736D-1C07-FD34001C7440}"/>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1189" r="11189"/>
          <a:stretch>
            <a:fillRect/>
          </a:stretch>
        </p:blipFill>
        <p:spPr bwMode="auto">
          <a:xfrm>
            <a:off x="7134388" y="237677"/>
            <a:ext cx="3388962" cy="60618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ctivity-based directory organization">
            <a:extLst>
              <a:ext uri="{FF2B5EF4-FFF2-40B4-BE49-F238E27FC236}">
                <a16:creationId xmlns:a16="http://schemas.microsoft.com/office/drawing/2014/main" id="{B35DE6C3-24D1-2DF5-2EA5-DF8261D68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96" r="2596"/>
          <a:stretch>
            <a:fillRect/>
          </a:stretch>
        </p:blipFill>
        <p:spPr bwMode="auto">
          <a:xfrm>
            <a:off x="6810215" y="237677"/>
            <a:ext cx="4257327" cy="606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110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15A-8B3E-058E-8BC7-A8560CB9FCB8}"/>
              </a:ext>
            </a:extLst>
          </p:cNvPr>
          <p:cNvSpPr>
            <a:spLocks noGrp="1"/>
          </p:cNvSpPr>
          <p:nvPr>
            <p:ph type="title"/>
          </p:nvPr>
        </p:nvSpPr>
        <p:spPr/>
        <p:txBody>
          <a:bodyPr/>
          <a:lstStyle/>
          <a:p>
            <a:r>
              <a:rPr lang="en-US"/>
              <a:t>Golden rules</a:t>
            </a:r>
          </a:p>
        </p:txBody>
      </p:sp>
      <p:sp>
        <p:nvSpPr>
          <p:cNvPr id="3" name="Content Placeholder 2">
            <a:extLst>
              <a:ext uri="{FF2B5EF4-FFF2-40B4-BE49-F238E27FC236}">
                <a16:creationId xmlns:a16="http://schemas.microsoft.com/office/drawing/2014/main" id="{012CF7AE-75C5-0CB5-C3BE-ABECB0B7E14F}"/>
              </a:ext>
            </a:extLst>
          </p:cNvPr>
          <p:cNvSpPr>
            <a:spLocks noGrp="1"/>
          </p:cNvSpPr>
          <p:nvPr>
            <p:ph idx="1"/>
          </p:nvPr>
        </p:nvSpPr>
        <p:spPr/>
        <p:txBody>
          <a:bodyPr>
            <a:normAutofit fontScale="55000" lnSpcReduction="20000"/>
          </a:bodyPr>
          <a:lstStyle/>
          <a:p>
            <a:pPr algn="l">
              <a:buFont typeface="+mj-lt"/>
              <a:buAutoNum type="arabicPeriod"/>
            </a:pPr>
            <a:r>
              <a:rPr lang="en-US" b="1">
                <a:solidFill>
                  <a:srgbClr val="333333"/>
                </a:solidFill>
                <a:latin typeface="Helvetica Neue"/>
              </a:rPr>
              <a:t>R</a:t>
            </a:r>
            <a:r>
              <a:rPr lang="en-US" b="1" i="0">
                <a:solidFill>
                  <a:srgbClr val="333333"/>
                </a:solidFill>
                <a:effectLst/>
                <a:latin typeface="Helvetica Neue"/>
              </a:rPr>
              <a:t>aw data should never be changed</a:t>
            </a:r>
            <a:r>
              <a:rPr lang="en-US" b="0" i="0">
                <a:solidFill>
                  <a:srgbClr val="333333"/>
                </a:solidFill>
                <a:effectLst/>
                <a:latin typeface="Helvetica Neue"/>
              </a:rPr>
              <a:t>. Save it into a “data” folder and treat it as immutable. You can even set it as read-only to make sure there is no room for accidents.</a:t>
            </a:r>
          </a:p>
          <a:p>
            <a:pPr algn="l">
              <a:buFont typeface="+mj-lt"/>
              <a:buAutoNum type="arabicPeriod"/>
            </a:pPr>
            <a:r>
              <a:rPr lang="en-US" b="0" i="0">
                <a:solidFill>
                  <a:srgbClr val="333333"/>
                </a:solidFill>
                <a:effectLst/>
                <a:latin typeface="Helvetica Neue"/>
              </a:rPr>
              <a:t>The processed, clean version of your data will go into a dedicated “</a:t>
            </a:r>
            <a:r>
              <a:rPr lang="en-US" b="0" i="0" err="1">
                <a:solidFill>
                  <a:srgbClr val="333333"/>
                </a:solidFill>
                <a:effectLst/>
                <a:latin typeface="Helvetica Neue"/>
              </a:rPr>
              <a:t>processed_data</a:t>
            </a:r>
            <a:r>
              <a:rPr lang="en-US" b="0" i="0">
                <a:solidFill>
                  <a:srgbClr val="333333"/>
                </a:solidFill>
                <a:effectLst/>
                <a:latin typeface="Helvetica Neue"/>
              </a:rPr>
              <a:t>” folder.</a:t>
            </a:r>
          </a:p>
          <a:p>
            <a:pPr algn="l">
              <a:buFont typeface="+mj-lt"/>
              <a:buAutoNum type="arabicPeriod"/>
            </a:pPr>
            <a:r>
              <a:rPr lang="en-US" b="0" i="0">
                <a:solidFill>
                  <a:srgbClr val="333333"/>
                </a:solidFill>
                <a:effectLst/>
                <a:latin typeface="Helvetica Neue"/>
              </a:rPr>
              <a:t>Anything that can be generated from code goes into its own folder. This includes basically everything but the raw data and the code itself. You can have an “output” folder, or separate folders for output files and figures (e.g., “output” and “figures”)</a:t>
            </a:r>
          </a:p>
          <a:p>
            <a:pPr algn="l">
              <a:buFont typeface="+mj-lt"/>
              <a:buAutoNum type="arabicPeriod"/>
            </a:pPr>
            <a:r>
              <a:rPr lang="en-US" b="0" i="0">
                <a:solidFill>
                  <a:srgbClr val="333333"/>
                </a:solidFill>
                <a:effectLst/>
                <a:latin typeface="Helvetica Neue"/>
              </a:rPr>
              <a:t>If there are text documents, put them in their own folder (e.g., “docs”)</a:t>
            </a:r>
          </a:p>
          <a:p>
            <a:pPr algn="l">
              <a:buFont typeface="+mj-lt"/>
              <a:buAutoNum type="arabicPeriod"/>
            </a:pPr>
            <a:r>
              <a:rPr lang="en-US" b="0" i="0">
                <a:solidFill>
                  <a:srgbClr val="333333"/>
                </a:solidFill>
                <a:effectLst/>
                <a:latin typeface="Helvetica Neue"/>
              </a:rPr>
              <a:t>Code also has its own folder. If you write a lot of functions, it can be helpful to have a “funs” folder to store those and a “</a:t>
            </a:r>
            <a:r>
              <a:rPr lang="en-US" b="0" i="0" err="1">
                <a:solidFill>
                  <a:srgbClr val="333333"/>
                </a:solidFill>
                <a:effectLst/>
                <a:latin typeface="Helvetica Neue"/>
              </a:rPr>
              <a:t>src</a:t>
            </a:r>
            <a:r>
              <a:rPr lang="en-US" b="0" i="0">
                <a:solidFill>
                  <a:srgbClr val="333333"/>
                </a:solidFill>
                <a:effectLst/>
                <a:latin typeface="Helvetica Neue"/>
              </a:rPr>
              <a:t>” (for ‘source’) folder to save processing/analysis code.</a:t>
            </a:r>
          </a:p>
          <a:p>
            <a:pPr algn="l">
              <a:buFont typeface="+mj-lt"/>
              <a:buAutoNum type="arabicPeriod"/>
            </a:pPr>
            <a:r>
              <a:rPr lang="en-US" b="0" i="0">
                <a:solidFill>
                  <a:srgbClr val="333333"/>
                </a:solidFill>
                <a:effectLst/>
                <a:latin typeface="Helvetica Neue"/>
              </a:rPr>
              <a:t>If processing/analysis scripts are meant to be used in a certain order, you can number them (more on this in a minute). Sometimes the pipeline is not linear but branched, so numbering may not always make sense. Function scripts should not be numbered.</a:t>
            </a:r>
          </a:p>
          <a:p>
            <a:pPr algn="l">
              <a:buFont typeface="+mj-lt"/>
              <a:buAutoNum type="arabicPeriod"/>
            </a:pPr>
            <a:r>
              <a:rPr lang="en-US" b="0" i="0">
                <a:solidFill>
                  <a:srgbClr val="333333"/>
                </a:solidFill>
                <a:effectLst/>
                <a:latin typeface="Helvetica Neue"/>
              </a:rPr>
              <a:t>Modularize your code: instead of having a giant script to run your entire analysis from data cleaning to final figures, break up your workflow into several short, single-purpose scripts with well-defined inputs and outputs.</a:t>
            </a:r>
          </a:p>
          <a:p>
            <a:endParaRPr lang="en-US"/>
          </a:p>
        </p:txBody>
      </p:sp>
    </p:spTree>
    <p:extLst>
      <p:ext uri="{BB962C8B-B14F-4D97-AF65-F5344CB8AC3E}">
        <p14:creationId xmlns:p14="http://schemas.microsoft.com/office/powerpoint/2010/main" val="2520597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06818-51F7-AD4E-8205-8BE6BEAE5D4C}"/>
              </a:ext>
            </a:extLst>
          </p:cNvPr>
          <p:cNvSpPr>
            <a:spLocks noGrp="1"/>
          </p:cNvSpPr>
          <p:nvPr>
            <p:ph type="title"/>
          </p:nvPr>
        </p:nvSpPr>
        <p:spPr/>
        <p:txBody>
          <a:bodyPr/>
          <a:lstStyle/>
          <a:p>
            <a:r>
              <a:rPr lang="en-US"/>
              <a:t>File Naming</a:t>
            </a:r>
          </a:p>
        </p:txBody>
      </p:sp>
      <p:sp>
        <p:nvSpPr>
          <p:cNvPr id="4" name="Text Placeholder 3">
            <a:extLst>
              <a:ext uri="{FF2B5EF4-FFF2-40B4-BE49-F238E27FC236}">
                <a16:creationId xmlns:a16="http://schemas.microsoft.com/office/drawing/2014/main" id="{6BA83D56-963D-CEF4-DF7B-45638F52B853}"/>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400" b="0" i="0">
                <a:solidFill>
                  <a:srgbClr val="333333"/>
                </a:solidFill>
                <a:effectLst/>
                <a:latin typeface="Helvetica Neue"/>
              </a:rPr>
              <a:t>Good file names are computer-readable, human-readable, and work well with default ordering. </a:t>
            </a:r>
            <a:endParaRPr lang="en-US" sz="2400"/>
          </a:p>
        </p:txBody>
      </p:sp>
      <p:sp>
        <p:nvSpPr>
          <p:cNvPr id="5" name="TextBox 4">
            <a:extLst>
              <a:ext uri="{FF2B5EF4-FFF2-40B4-BE49-F238E27FC236}">
                <a16:creationId xmlns:a16="http://schemas.microsoft.com/office/drawing/2014/main" id="{709B8AFF-8610-A72E-8F63-32F4821F4903}"/>
              </a:ext>
            </a:extLst>
          </p:cNvPr>
          <p:cNvSpPr txBox="1"/>
          <p:nvPr/>
        </p:nvSpPr>
        <p:spPr>
          <a:xfrm>
            <a:off x="6016336" y="893618"/>
            <a:ext cx="5335876" cy="5027017"/>
          </a:xfrm>
          <a:prstGeom prst="rect">
            <a:avLst/>
          </a:prstGeom>
          <a:noFill/>
        </p:spPr>
        <p:txBody>
          <a:bodyPr wrap="square" rtlCol="0">
            <a:spAutoFit/>
          </a:bodyPr>
          <a:lstStyle/>
          <a:p>
            <a:pPr>
              <a:lnSpc>
                <a:spcPct val="150000"/>
              </a:lnSpc>
            </a:pPr>
            <a:r>
              <a:rPr lang="en-US" b="1">
                <a:latin typeface="Helvetica Neue"/>
              </a:rPr>
              <a:t>Ex: W</a:t>
            </a:r>
            <a:r>
              <a:rPr lang="en-US" b="1">
                <a:effectLst/>
                <a:latin typeface="Helvetica Neue"/>
              </a:rPr>
              <a:t>hat we don’t want:</a:t>
            </a:r>
          </a:p>
          <a:p>
            <a:pPr>
              <a:lnSpc>
                <a:spcPct val="150000"/>
              </a:lnSpc>
            </a:pPr>
            <a:r>
              <a:rPr lang="en-US" b="0" i="0">
                <a:solidFill>
                  <a:schemeClr val="tx1">
                    <a:lumMod val="50000"/>
                    <a:lumOff val="50000"/>
                  </a:schemeClr>
                </a:solidFill>
                <a:effectLst/>
                <a:latin typeface="Helvetica Neue"/>
              </a:rPr>
              <a:t>data.csv</a:t>
            </a:r>
            <a:br>
              <a:rPr lang="en-US">
                <a:solidFill>
                  <a:schemeClr val="tx1">
                    <a:lumMod val="50000"/>
                    <a:lumOff val="50000"/>
                  </a:schemeClr>
                </a:solidFill>
              </a:rPr>
            </a:br>
            <a:r>
              <a:rPr lang="en-US" b="0" i="0">
                <a:solidFill>
                  <a:schemeClr val="tx1">
                    <a:lumMod val="50000"/>
                    <a:lumOff val="50000"/>
                  </a:schemeClr>
                </a:solidFill>
                <a:effectLst/>
                <a:latin typeface="Helvetica Neue"/>
              </a:rPr>
              <a:t>data_cleaned_March-22-2012.csv</a:t>
            </a:r>
            <a:br>
              <a:rPr lang="en-US">
                <a:solidFill>
                  <a:schemeClr val="tx1">
                    <a:lumMod val="50000"/>
                    <a:lumOff val="50000"/>
                  </a:schemeClr>
                </a:solidFill>
              </a:rPr>
            </a:br>
            <a:r>
              <a:rPr lang="en-US" b="0" i="0">
                <a:solidFill>
                  <a:schemeClr val="tx1">
                    <a:lumMod val="50000"/>
                    <a:lumOff val="50000"/>
                  </a:schemeClr>
                </a:solidFill>
                <a:effectLst/>
                <a:latin typeface="Helvetica Neue"/>
              </a:rPr>
              <a:t>analysis </a:t>
            </a:r>
            <a:r>
              <a:rPr lang="en-US" b="0" i="0" err="1">
                <a:solidFill>
                  <a:schemeClr val="tx1">
                    <a:lumMod val="50000"/>
                    <a:lumOff val="50000"/>
                  </a:schemeClr>
                </a:solidFill>
                <a:effectLst/>
                <a:latin typeface="Helvetica Neue"/>
              </a:rPr>
              <a:t>code.R</a:t>
            </a:r>
            <a:br>
              <a:rPr lang="en-US">
                <a:solidFill>
                  <a:schemeClr val="tx1">
                    <a:lumMod val="50000"/>
                    <a:lumOff val="50000"/>
                  </a:schemeClr>
                </a:solidFill>
              </a:rPr>
            </a:br>
            <a:r>
              <a:rPr lang="en-US" b="0" i="0">
                <a:solidFill>
                  <a:schemeClr val="tx1">
                    <a:lumMod val="50000"/>
                    <a:lumOff val="50000"/>
                  </a:schemeClr>
                </a:solidFill>
                <a:effectLst/>
                <a:latin typeface="Helvetica Neue"/>
              </a:rPr>
              <a:t>Green Frogs Manuscript_Final_edits.docx</a:t>
            </a:r>
            <a:br>
              <a:rPr lang="en-US">
                <a:solidFill>
                  <a:schemeClr val="tx1">
                    <a:lumMod val="50000"/>
                    <a:lumOff val="50000"/>
                  </a:schemeClr>
                </a:solidFill>
              </a:rPr>
            </a:br>
            <a:r>
              <a:rPr lang="en-US" b="0" i="0">
                <a:solidFill>
                  <a:schemeClr val="tx1">
                    <a:lumMod val="50000"/>
                    <a:lumOff val="50000"/>
                  </a:schemeClr>
                </a:solidFill>
                <a:effectLst/>
                <a:latin typeface="Helvetica Neue"/>
              </a:rPr>
              <a:t>final.docx</a:t>
            </a:r>
          </a:p>
          <a:p>
            <a:pPr>
              <a:lnSpc>
                <a:spcPct val="150000"/>
              </a:lnSpc>
            </a:pPr>
            <a:endParaRPr lang="en-US">
              <a:solidFill>
                <a:schemeClr val="tx1">
                  <a:lumMod val="50000"/>
                  <a:lumOff val="50000"/>
                </a:schemeClr>
              </a:solidFill>
              <a:latin typeface="Helvetica Neue"/>
            </a:endParaRPr>
          </a:p>
          <a:p>
            <a:pPr>
              <a:lnSpc>
                <a:spcPct val="150000"/>
              </a:lnSpc>
            </a:pPr>
            <a:r>
              <a:rPr lang="en-US" b="1">
                <a:latin typeface="Helvetica Neue"/>
              </a:rPr>
              <a:t>Ex: What we do want:</a:t>
            </a:r>
          </a:p>
          <a:p>
            <a:pPr>
              <a:lnSpc>
                <a:spcPct val="150000"/>
              </a:lnSpc>
            </a:pPr>
            <a:r>
              <a:rPr lang="en-US">
                <a:solidFill>
                  <a:schemeClr val="tx1">
                    <a:lumMod val="50000"/>
                    <a:lumOff val="50000"/>
                  </a:schemeClr>
                </a:solidFill>
                <a:latin typeface="Helvetica Neue"/>
              </a:rPr>
              <a:t>20221009_GitHub-workshop_powerpoint.ppt</a:t>
            </a:r>
          </a:p>
          <a:p>
            <a:pPr>
              <a:lnSpc>
                <a:spcPct val="150000"/>
              </a:lnSpc>
            </a:pPr>
            <a:r>
              <a:rPr lang="en-US">
                <a:solidFill>
                  <a:schemeClr val="tx1">
                    <a:lumMod val="50000"/>
                    <a:lumOff val="50000"/>
                  </a:schemeClr>
                </a:solidFill>
                <a:latin typeface="Helvetica Neue"/>
              </a:rPr>
              <a:t>01_DataOrganization.R</a:t>
            </a:r>
          </a:p>
          <a:p>
            <a:pPr>
              <a:lnSpc>
                <a:spcPct val="150000"/>
              </a:lnSpc>
            </a:pPr>
            <a:r>
              <a:rPr lang="en-US">
                <a:solidFill>
                  <a:schemeClr val="tx1">
                    <a:lumMod val="50000"/>
                    <a:lumOff val="50000"/>
                  </a:schemeClr>
                </a:solidFill>
                <a:latin typeface="Helvetica Neue"/>
              </a:rPr>
              <a:t>02_DataCleaning.R</a:t>
            </a:r>
          </a:p>
          <a:p>
            <a:pPr>
              <a:lnSpc>
                <a:spcPct val="150000"/>
              </a:lnSpc>
            </a:pPr>
            <a:r>
              <a:rPr lang="en-US">
                <a:solidFill>
                  <a:schemeClr val="tx1">
                    <a:lumMod val="50000"/>
                    <a:lumOff val="50000"/>
                  </a:schemeClr>
                </a:solidFill>
                <a:latin typeface="Helvetica Neue"/>
              </a:rPr>
              <a:t>03_Analysis.R</a:t>
            </a:r>
            <a:endParaRPr lang="en-US">
              <a:solidFill>
                <a:schemeClr val="tx1">
                  <a:lumMod val="50000"/>
                  <a:lumOff val="50000"/>
                </a:schemeClr>
              </a:solidFill>
            </a:endParaRPr>
          </a:p>
        </p:txBody>
      </p:sp>
    </p:spTree>
    <p:extLst>
      <p:ext uri="{BB962C8B-B14F-4D97-AF65-F5344CB8AC3E}">
        <p14:creationId xmlns:p14="http://schemas.microsoft.com/office/powerpoint/2010/main" val="3495496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E3F44D-AD57-C6B7-17FF-D9F5B60D988D}"/>
              </a:ext>
            </a:extLst>
          </p:cNvPr>
          <p:cNvSpPr>
            <a:spLocks noGrp="1"/>
          </p:cNvSpPr>
          <p:nvPr>
            <p:ph idx="1"/>
          </p:nvPr>
        </p:nvSpPr>
        <p:spPr>
          <a:xfrm>
            <a:off x="0" y="4770582"/>
            <a:ext cx="10425545" cy="2269981"/>
          </a:xfrm>
        </p:spPr>
        <p:txBody>
          <a:bodyPr>
            <a:normAutofit/>
          </a:bodyPr>
          <a:lstStyle/>
          <a:p>
            <a:endParaRPr lang="en-US">
              <a:hlinkClick r:id="rId2"/>
            </a:endParaRPr>
          </a:p>
          <a:p>
            <a:r>
              <a:rPr lang="en-US" sz="2000"/>
              <a:t>For more info:</a:t>
            </a:r>
          </a:p>
          <a:p>
            <a:r>
              <a:rPr lang="en-US" sz="2000">
                <a:hlinkClick r:id="rId2"/>
              </a:rPr>
              <a:t>https://ecorepsci.github.io/reproducible-science/</a:t>
            </a:r>
            <a:endParaRPr lang="en-US" sz="2000"/>
          </a:p>
          <a:p>
            <a:r>
              <a:rPr lang="en-US" sz="2000">
                <a:hlinkClick r:id="rId3"/>
              </a:rPr>
              <a:t>https://www.picardiecology.com/teaching</a:t>
            </a:r>
            <a:endParaRPr lang="en-US" sz="2000"/>
          </a:p>
          <a:p>
            <a:endParaRPr lang="en-US"/>
          </a:p>
        </p:txBody>
      </p:sp>
      <p:pic>
        <p:nvPicPr>
          <p:cNvPr id="5" name="Picture 4">
            <a:extLst>
              <a:ext uri="{FF2B5EF4-FFF2-40B4-BE49-F238E27FC236}">
                <a16:creationId xmlns:a16="http://schemas.microsoft.com/office/drawing/2014/main" id="{3EED82FE-F35E-55CA-B70F-A77068FAD44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793" b="98117" l="3976" r="93863">
                        <a14:foregroundMark x1="12273" y1="23917" x2="5704" y2="29190"/>
                        <a14:foregroundMark x1="5704" y1="29190" x2="1210" y2="42373"/>
                        <a14:foregroundMark x1="1210" y1="42373" x2="3025" y2="73070"/>
                        <a14:foregroundMark x1="3025" y1="73070" x2="7087" y2="84934"/>
                        <a14:foregroundMark x1="7087" y1="84934" x2="13224" y2="91149"/>
                        <a14:foregroundMark x1="13224" y1="91149" x2="20311" y2="92090"/>
                        <a14:foregroundMark x1="20311" y1="92090" x2="23768" y2="88512"/>
                        <a14:foregroundMark x1="12792" y1="40866" x2="12792" y2="40866"/>
                        <a14:foregroundMark x1="12792" y1="40866" x2="8643" y2="67043"/>
                        <a14:foregroundMark x1="8643" y1="67043" x2="10545" y2="74200"/>
                        <a14:foregroundMark x1="7519" y1="45386" x2="4062" y2="67608"/>
                        <a14:foregroundMark x1="4062" y1="67608" x2="5791" y2="70810"/>
                        <a14:foregroundMark x1="22731" y1="25235" x2="24978" y2="28625"/>
                        <a14:foregroundMark x1="38375" y1="12618" x2="60328" y2="11111"/>
                        <a14:foregroundMark x1="60328" y1="11111" x2="58946" y2="22222"/>
                        <a14:foregroundMark x1="58946" y1="22222" x2="45895" y2="26930"/>
                        <a14:foregroundMark x1="45895" y1="26930" x2="38894" y2="24482"/>
                        <a14:foregroundMark x1="38894" y1="24482" x2="38721" y2="12994"/>
                        <a14:foregroundMark x1="38721" y1="12994" x2="38807" y2="12806"/>
                        <a14:foregroundMark x1="37079" y1="26930" x2="66465" y2="19962"/>
                        <a14:foregroundMark x1="66465" y1="19962" x2="90666" y2="23917"/>
                        <a14:foregroundMark x1="90666" y1="23917" x2="94382" y2="36535"/>
                        <a14:foregroundMark x1="94382" y1="36535" x2="96716" y2="67232"/>
                        <a14:foregroundMark x1="96716" y1="67232" x2="94987" y2="91337"/>
                        <a14:foregroundMark x1="94987" y1="91337" x2="84097" y2="98682"/>
                        <a14:foregroundMark x1="84097" y1="98682" x2="49092" y2="98493"/>
                        <a14:foregroundMark x1="49092" y1="98493" x2="31979" y2="84181"/>
                        <a14:foregroundMark x1="31979" y1="84181" x2="35264" y2="34275"/>
                        <a14:foregroundMark x1="35264" y1="34275" x2="37770" y2="27307"/>
                        <a14:foregroundMark x1="43475" y1="26930" x2="42783" y2="39925"/>
                        <a14:foregroundMark x1="42783" y1="39925" x2="55056" y2="46139"/>
                        <a14:foregroundMark x1="55056" y1="46139" x2="54797" y2="43691"/>
                        <a14:foregroundMark x1="61279" y1="31638" x2="56439" y2="36723"/>
                        <a14:foregroundMark x1="56439" y1="36723" x2="66984" y2="45951"/>
                        <a14:foregroundMark x1="66984" y1="45951" x2="72169" y2="42185"/>
                        <a14:foregroundMark x1="76577" y1="31638" x2="73379" y2="42561"/>
                        <a14:foregroundMark x1="73379" y1="42561" x2="89974" y2="44444"/>
                        <a14:foregroundMark x1="89974" y1="44444" x2="89715" y2="39925"/>
                        <a14:foregroundMark x1="44425" y1="51412" x2="42351" y2="62147"/>
                        <a14:foregroundMark x1="42351" y1="62147" x2="52550" y2="69680"/>
                        <a14:foregroundMark x1="52550" y1="69680" x2="53414" y2="67608"/>
                        <a14:foregroundMark x1="56958" y1="47646" x2="52118" y2="55179"/>
                        <a14:foregroundMark x1="52118" y1="55179" x2="61193" y2="68738"/>
                        <a14:foregroundMark x1="61193" y1="68738" x2="66379" y2="65348"/>
                        <a14:foregroundMark x1="72256" y1="51224" x2="66984" y2="60452"/>
                        <a14:foregroundMark x1="66984" y1="60452" x2="71392" y2="74388"/>
                        <a14:foregroundMark x1="71392" y1="74388" x2="75713" y2="71751"/>
                        <a14:foregroundMark x1="78479" y1="54237" x2="79343" y2="72693"/>
                        <a14:foregroundMark x1="79343" y1="72693" x2="86690" y2="75330"/>
                        <a14:foregroundMark x1="86690" y1="75330" x2="86863" y2="75141"/>
                        <a14:foregroundMark x1="88678" y1="46328" x2="92048" y2="57815"/>
                        <a14:foregroundMark x1="92048" y1="57815" x2="90406" y2="78908"/>
                        <a14:foregroundMark x1="90406" y1="78908" x2="86171" y2="83616"/>
                        <a14:foregroundMark x1="92394" y1="41620" x2="93863" y2="53672"/>
                        <a14:foregroundMark x1="13742" y1="38795" x2="19447" y2="53861"/>
                        <a14:foregroundMark x1="19447" y1="53861" x2="21262" y2="70998"/>
                        <a14:foregroundMark x1="21262" y1="70998" x2="21175" y2="70998"/>
                      </a14:backgroundRemoval>
                    </a14:imgEffect>
                  </a14:imgLayer>
                </a14:imgProps>
              </a:ext>
            </a:extLst>
          </a:blip>
          <a:srcRect l="487" t="24213" r="67463" b="9769"/>
          <a:stretch/>
        </p:blipFill>
        <p:spPr>
          <a:xfrm>
            <a:off x="1559968" y="1403927"/>
            <a:ext cx="3037282" cy="2871353"/>
          </a:xfrm>
          <a:prstGeom prst="ellipse">
            <a:avLst/>
          </a:prstGeom>
        </p:spPr>
      </p:pic>
      <p:pic>
        <p:nvPicPr>
          <p:cNvPr id="4" name="Picture 3">
            <a:extLst>
              <a:ext uri="{FF2B5EF4-FFF2-40B4-BE49-F238E27FC236}">
                <a16:creationId xmlns:a16="http://schemas.microsoft.com/office/drawing/2014/main" id="{8DD70262-B77E-3E86-7813-8FBBD0D295FE}"/>
              </a:ext>
            </a:extLst>
          </p:cNvPr>
          <p:cNvPicPr>
            <a:picLocks noChangeAspect="1"/>
          </p:cNvPicPr>
          <p:nvPr/>
        </p:nvPicPr>
        <p:blipFill>
          <a:blip r:embed="rId6"/>
          <a:stretch>
            <a:fillRect/>
          </a:stretch>
        </p:blipFill>
        <p:spPr>
          <a:xfrm>
            <a:off x="5176982" y="1177490"/>
            <a:ext cx="5181600" cy="3324225"/>
          </a:xfrm>
          <a:prstGeom prst="rect">
            <a:avLst/>
          </a:prstGeom>
        </p:spPr>
      </p:pic>
    </p:spTree>
    <p:extLst>
      <p:ext uri="{BB962C8B-B14F-4D97-AF65-F5344CB8AC3E}">
        <p14:creationId xmlns:p14="http://schemas.microsoft.com/office/powerpoint/2010/main" val="271217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3" name="Rectangle 103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84" name="Freeform: Shape 103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085" name="Freeform: Shape 103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086" name="Freeform: Shape 103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8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088" name="Freeform: Shape 103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89" name="Freeform: Shape 104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0" name="Freeform: Shape 104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091" name="Freeform: Shape 104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2" name="Freeform: Shape 104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093" name="Freeform: Shape 104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094" name="Freeform: Shape 104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09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096" name="Freeform: Shape 104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7" name="Freeform: Shape 104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8" name="Freeform: Shape 105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99" name="Freeform: Shape 105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00" name="Freeform: Shape 105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01" name="Freeform: Shape 105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02" name="Freeform: Shape 105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103" name="Rectangle 105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04" name="Rectangle 105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105" name="Top left">
            <a:extLst>
              <a:ext uri="{FF2B5EF4-FFF2-40B4-BE49-F238E27FC236}">
                <a16:creationId xmlns:a16="http://schemas.microsoft.com/office/drawing/2014/main" id="{6B72B514-4AB8-43DF-84D4-951DBF368C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106" name="Freeform: Shape 1061">
              <a:extLst>
                <a:ext uri="{FF2B5EF4-FFF2-40B4-BE49-F238E27FC236}">
                  <a16:creationId xmlns:a16="http://schemas.microsoft.com/office/drawing/2014/main" id="{C18CBCFF-BD6B-4455-9B70-EFE805CA2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1107" name="Freeform: Shape 1062">
              <a:extLst>
                <a:ext uri="{FF2B5EF4-FFF2-40B4-BE49-F238E27FC236}">
                  <a16:creationId xmlns:a16="http://schemas.microsoft.com/office/drawing/2014/main" id="{8C930A72-C529-4D5D-B460-A5A5375F9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08" name="Freeform: Shape 1063">
              <a:extLst>
                <a:ext uri="{FF2B5EF4-FFF2-40B4-BE49-F238E27FC236}">
                  <a16:creationId xmlns:a16="http://schemas.microsoft.com/office/drawing/2014/main" id="{792FE3B2-9E8F-4022-93E8-BAAD0D50B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09" name="Freeform: Shape 1064">
              <a:extLst>
                <a:ext uri="{FF2B5EF4-FFF2-40B4-BE49-F238E27FC236}">
                  <a16:creationId xmlns:a16="http://schemas.microsoft.com/office/drawing/2014/main" id="{5F85196A-D084-4219-B329-E5A7032CF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110" name="Freeform: Shape 1065">
              <a:extLst>
                <a:ext uri="{FF2B5EF4-FFF2-40B4-BE49-F238E27FC236}">
                  <a16:creationId xmlns:a16="http://schemas.microsoft.com/office/drawing/2014/main" id="{B8174307-CBF0-4926-99C3-3072804B3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11" name="Freeform: Shape 1066">
              <a:extLst>
                <a:ext uri="{FF2B5EF4-FFF2-40B4-BE49-F238E27FC236}">
                  <a16:creationId xmlns:a16="http://schemas.microsoft.com/office/drawing/2014/main" id="{63DDE618-1CD3-4BE5-8742-5D51BBF30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112" name="Freeform: Shape 1067">
              <a:extLst>
                <a:ext uri="{FF2B5EF4-FFF2-40B4-BE49-F238E27FC236}">
                  <a16:creationId xmlns:a16="http://schemas.microsoft.com/office/drawing/2014/main" id="{8D73DBA2-8AAA-4F85-81B5-99B96A471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113" name="Freeform: Shape 1068">
              <a:extLst>
                <a:ext uri="{FF2B5EF4-FFF2-40B4-BE49-F238E27FC236}">
                  <a16:creationId xmlns:a16="http://schemas.microsoft.com/office/drawing/2014/main" id="{BA346AE2-9E14-4CFB-8DD3-0B1633621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7BC06818-51F7-AD4E-8205-8BE6BEAE5D4C}"/>
              </a:ext>
            </a:extLst>
          </p:cNvPr>
          <p:cNvSpPr>
            <a:spLocks noGrp="1"/>
          </p:cNvSpPr>
          <p:nvPr>
            <p:ph type="title"/>
          </p:nvPr>
        </p:nvSpPr>
        <p:spPr>
          <a:xfrm>
            <a:off x="1198182" y="559813"/>
            <a:ext cx="5605358" cy="1664573"/>
          </a:xfrm>
        </p:spPr>
        <p:txBody>
          <a:bodyPr vert="horz" lIns="91440" tIns="45720" rIns="91440" bIns="45720" rtlCol="0" anchor="ctr">
            <a:normAutofit/>
          </a:bodyPr>
          <a:lstStyle/>
          <a:p>
            <a:r>
              <a:rPr lang="en-US" sz="4400" kern="1200" err="1">
                <a:solidFill>
                  <a:schemeClr val="tx2"/>
                </a:solidFill>
                <a:latin typeface="+mj-lt"/>
                <a:ea typeface="+mj-ea"/>
                <a:cs typeface="+mj-cs"/>
              </a:rPr>
              <a:t>Rprojects</a:t>
            </a:r>
            <a:r>
              <a:rPr lang="en-US" sz="4400" kern="1200">
                <a:solidFill>
                  <a:schemeClr val="tx2"/>
                </a:solidFill>
                <a:latin typeface="+mj-lt"/>
                <a:ea typeface="+mj-ea"/>
                <a:cs typeface="+mj-cs"/>
              </a:rPr>
              <a:t> (.</a:t>
            </a:r>
            <a:r>
              <a:rPr lang="en-US" sz="4400" kern="1200" err="1">
                <a:solidFill>
                  <a:schemeClr val="tx2"/>
                </a:solidFill>
                <a:latin typeface="+mj-lt"/>
                <a:ea typeface="+mj-ea"/>
                <a:cs typeface="+mj-cs"/>
              </a:rPr>
              <a:t>Rproj</a:t>
            </a:r>
            <a:r>
              <a:rPr lang="en-US" sz="4400" kern="1200">
                <a:solidFill>
                  <a:schemeClr val="tx2"/>
                </a:solidFill>
                <a:latin typeface="+mj-lt"/>
                <a:ea typeface="+mj-ea"/>
                <a:cs typeface="+mj-cs"/>
              </a:rPr>
              <a:t>)</a:t>
            </a:r>
          </a:p>
        </p:txBody>
      </p:sp>
      <p:sp>
        <p:nvSpPr>
          <p:cNvPr id="4" name="Text Placeholder 3">
            <a:extLst>
              <a:ext uri="{FF2B5EF4-FFF2-40B4-BE49-F238E27FC236}">
                <a16:creationId xmlns:a16="http://schemas.microsoft.com/office/drawing/2014/main" id="{6BA83D56-963D-CEF4-DF7B-45638F52B853}"/>
              </a:ext>
            </a:extLst>
          </p:cNvPr>
          <p:cNvSpPr>
            <a:spLocks noGrp="1"/>
          </p:cNvSpPr>
          <p:nvPr>
            <p:ph type="body" sz="half" idx="2"/>
          </p:nvPr>
        </p:nvSpPr>
        <p:spPr>
          <a:xfrm>
            <a:off x="1185755" y="2384474"/>
            <a:ext cx="6166061" cy="3728613"/>
          </a:xfrm>
        </p:spPr>
        <p:txBody>
          <a:bodyPr vert="horz" lIns="91440" tIns="45720" rIns="91440" bIns="45720" rtlCol="0">
            <a:noAutofit/>
          </a:bodyPr>
          <a:lstStyle/>
          <a:p>
            <a:pPr marL="285750" indent="-228600">
              <a:buFont typeface="Avenir Next LT Pro" panose="020B0504020202020204" pitchFamily="34" charset="0"/>
              <a:buChar char="+"/>
            </a:pPr>
            <a:r>
              <a:rPr lang="en-US" sz="2800"/>
              <a:t>Working within the project directory</a:t>
            </a:r>
          </a:p>
          <a:p>
            <a:pPr marL="285750" indent="-228600">
              <a:buFont typeface="Avenir Next LT Pro" panose="020B0504020202020204" pitchFamily="34" charset="0"/>
              <a:buChar char="+"/>
            </a:pPr>
            <a:r>
              <a:rPr lang="en-US" sz="2800"/>
              <a:t>Self-contained</a:t>
            </a:r>
          </a:p>
          <a:p>
            <a:pPr marL="742950" lvl="1" indent="-228600">
              <a:buFont typeface="Avenir Next LT Pro" panose="020B0504020202020204" pitchFamily="34" charset="0"/>
              <a:buChar char="+"/>
            </a:pPr>
            <a:r>
              <a:rPr lang="en-US" sz="2800"/>
              <a:t>Inputs, outputs, and code are all in one place</a:t>
            </a:r>
          </a:p>
          <a:p>
            <a:pPr marL="742950" lvl="1" indent="-228600">
              <a:buFont typeface="Avenir Next LT Pro" panose="020B0504020202020204" pitchFamily="34" charset="0"/>
              <a:buChar char="+"/>
            </a:pPr>
            <a:r>
              <a:rPr lang="en-US" sz="2800"/>
              <a:t>Relative paths</a:t>
            </a:r>
          </a:p>
        </p:txBody>
      </p:sp>
      <p:pic>
        <p:nvPicPr>
          <p:cNvPr id="1026" name="Picture 2" descr="Partie 5 Organiser ses scripts | Introduction à R et au tidyverse">
            <a:extLst>
              <a:ext uri="{FF2B5EF4-FFF2-40B4-BE49-F238E27FC236}">
                <a16:creationId xmlns:a16="http://schemas.microsoft.com/office/drawing/2014/main" id="{2C81E2F4-1B7D-3D22-FD0D-A0768C1D4A82}"/>
              </a:ext>
            </a:extLst>
          </p:cNvPr>
          <p:cNvPicPr>
            <a:picLocks noGrp="1" noChangeAspect="1" noChangeArrowheads="1"/>
          </p:cNvPicPr>
          <p:nvPr>
            <p:ph type="pic" idx="1"/>
          </p:nvPr>
        </p:nvPicPr>
        <p:blipFill rotWithShape="1">
          <a:blip r:embed="rId2">
            <a:extLst>
              <a:ext uri="{BEBA8EAE-BF5A-486C-A8C5-ECC9F3942E4B}">
                <a14:imgProps xmlns:a14="http://schemas.microsoft.com/office/drawing/2010/main">
                  <a14:imgLayer r:embed="rId3">
                    <a14:imgEffect>
                      <a14:backgroundRemoval t="25366" b="41778" l="1633" r="14701"/>
                    </a14:imgEffect>
                  </a14:imgLayer>
                </a14:imgProps>
              </a:ext>
              <a:ext uri="{28A0092B-C50C-407E-A947-70E740481C1C}">
                <a14:useLocalDpi xmlns:a14="http://schemas.microsoft.com/office/drawing/2010/main" val="0"/>
              </a:ext>
            </a:extLst>
          </a:blip>
          <a:srcRect l="-455" t="23314" r="83666" b="56170"/>
          <a:stretch/>
        </p:blipFill>
        <p:spPr bwMode="auto">
          <a:xfrm>
            <a:off x="6838704" y="1337665"/>
            <a:ext cx="4817466" cy="4164988"/>
          </a:xfrm>
          <a:prstGeom prst="rect">
            <a:avLst/>
          </a:prstGeom>
          <a:noFill/>
          <a:extLst>
            <a:ext uri="{909E8E84-426E-40DD-AFC4-6F175D3DCCD1}">
              <a14:hiddenFill xmlns:a14="http://schemas.microsoft.com/office/drawing/2010/main">
                <a:solidFill>
                  <a:srgbClr val="FFFFFF"/>
                </a:solidFill>
              </a14:hiddenFill>
            </a:ext>
          </a:extLst>
        </p:spPr>
      </p:pic>
      <p:grpSp>
        <p:nvGrpSpPr>
          <p:cNvPr id="1114" name="Bottom Right">
            <a:extLst>
              <a:ext uri="{FF2B5EF4-FFF2-40B4-BE49-F238E27FC236}">
                <a16:creationId xmlns:a16="http://schemas.microsoft.com/office/drawing/2014/main" id="{DD2E06CA-048F-403F-AD47-B098C0A25D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115" name="Freeform: Shape 1071">
              <a:extLst>
                <a:ext uri="{FF2B5EF4-FFF2-40B4-BE49-F238E27FC236}">
                  <a16:creationId xmlns:a16="http://schemas.microsoft.com/office/drawing/2014/main" id="{324E2410-B321-4174-8C27-7749F2A57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1073" name="Graphic 157">
              <a:extLst>
                <a:ext uri="{FF2B5EF4-FFF2-40B4-BE49-F238E27FC236}">
                  <a16:creationId xmlns:a16="http://schemas.microsoft.com/office/drawing/2014/main" id="{EE03354E-6E8A-4926-8545-B6B873F1F27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16" name="Freeform: Shape 1074">
                <a:extLst>
                  <a:ext uri="{FF2B5EF4-FFF2-40B4-BE49-F238E27FC236}">
                    <a16:creationId xmlns:a16="http://schemas.microsoft.com/office/drawing/2014/main" id="{5BBCAC88-02AA-4773-A48A-D144EA52EE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17" name="Freeform: Shape 1075">
                <a:extLst>
                  <a:ext uri="{FF2B5EF4-FFF2-40B4-BE49-F238E27FC236}">
                    <a16:creationId xmlns:a16="http://schemas.microsoft.com/office/drawing/2014/main" id="{6C51D753-137C-455D-97D4-ACCB464D93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18" name="Freeform: Shape 1076">
                <a:extLst>
                  <a:ext uri="{FF2B5EF4-FFF2-40B4-BE49-F238E27FC236}">
                    <a16:creationId xmlns:a16="http://schemas.microsoft.com/office/drawing/2014/main" id="{02ABCEE4-D638-4555-AC4A-7E190462F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19" name="Freeform: Shape 1077">
                <a:extLst>
                  <a:ext uri="{FF2B5EF4-FFF2-40B4-BE49-F238E27FC236}">
                    <a16:creationId xmlns:a16="http://schemas.microsoft.com/office/drawing/2014/main" id="{2F383AB0-7670-4584-8F01-4324D54BB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0" name="Freeform: Shape 1078">
                <a:extLst>
                  <a:ext uri="{FF2B5EF4-FFF2-40B4-BE49-F238E27FC236}">
                    <a16:creationId xmlns:a16="http://schemas.microsoft.com/office/drawing/2014/main" id="{4CD1567B-7D6D-497B-8CA8-14D96E010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1" name="Freeform: Shape 1079">
                <a:extLst>
                  <a:ext uri="{FF2B5EF4-FFF2-40B4-BE49-F238E27FC236}">
                    <a16:creationId xmlns:a16="http://schemas.microsoft.com/office/drawing/2014/main" id="{CF3C4A9D-7E63-4D24-B697-23D58B3160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2" name="Freeform: Shape 1080">
                <a:extLst>
                  <a:ext uri="{FF2B5EF4-FFF2-40B4-BE49-F238E27FC236}">
                    <a16:creationId xmlns:a16="http://schemas.microsoft.com/office/drawing/2014/main" id="{315D2559-8BE6-439C-83F0-CE5BF53C9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23" name="Freeform: Shape 1073">
              <a:extLst>
                <a:ext uri="{FF2B5EF4-FFF2-40B4-BE49-F238E27FC236}">
                  <a16:creationId xmlns:a16="http://schemas.microsoft.com/office/drawing/2014/main" id="{0A374A4F-696B-4911-BE1B-B180D09A1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4" descr="Using RStudio Projects – RStudio Support">
            <a:extLst>
              <a:ext uri="{FF2B5EF4-FFF2-40B4-BE49-F238E27FC236}">
                <a16:creationId xmlns:a16="http://schemas.microsoft.com/office/drawing/2014/main" id="{31763825-BF49-8D25-712B-D357F3A667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0989" y="1869978"/>
            <a:ext cx="4021441" cy="2952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85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xploreVTI">
  <a:themeElements>
    <a:clrScheme name="AnalogousFromLightSeedRightStep">
      <a:dk1>
        <a:srgbClr val="000000"/>
      </a:dk1>
      <a:lt1>
        <a:srgbClr val="FFFFFF"/>
      </a:lt1>
      <a:dk2>
        <a:srgbClr val="413424"/>
      </a:dk2>
      <a:lt2>
        <a:srgbClr val="E2E8E4"/>
      </a:lt2>
      <a:accent1>
        <a:srgbClr val="EC70C6"/>
      </a:accent1>
      <a:accent2>
        <a:srgbClr val="E8517A"/>
      </a:accent2>
      <a:accent3>
        <a:srgbClr val="EC8270"/>
      </a:accent3>
      <a:accent4>
        <a:srgbClr val="E2912A"/>
      </a:accent4>
      <a:accent5>
        <a:srgbClr val="A8A650"/>
      </a:accent5>
      <a:accent6>
        <a:srgbClr val="83AF3D"/>
      </a:accent6>
      <a:hlink>
        <a:srgbClr val="568E67"/>
      </a:hlink>
      <a:folHlink>
        <a:srgbClr val="7F7F7F"/>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0</TotalTime>
  <Words>580</Words>
  <Application>Microsoft Office PowerPoint</Application>
  <PresentationFormat>Widescreen</PresentationFormat>
  <Paragraphs>63</Paragraphs>
  <Slides>14</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Avenir Next LT Pro</vt:lpstr>
      <vt:lpstr>AvenirNext LT Pro Medium</vt:lpstr>
      <vt:lpstr>Helvetica Neue</vt:lpstr>
      <vt:lpstr>helvetica-w01-roman</vt:lpstr>
      <vt:lpstr>Sagona Book</vt:lpstr>
      <vt:lpstr>ExploreVTI</vt:lpstr>
      <vt:lpstr>Using RStudio and GitHub for Reproducible Science</vt:lpstr>
      <vt:lpstr>AGENDA</vt:lpstr>
      <vt:lpstr>All the slides and additional resources available</vt:lpstr>
      <vt:lpstr>Importance of Reproducible Science</vt:lpstr>
      <vt:lpstr>Project Organization</vt:lpstr>
      <vt:lpstr>Golden rules</vt:lpstr>
      <vt:lpstr>File Naming</vt:lpstr>
      <vt:lpstr>PowerPoint Presentation</vt:lpstr>
      <vt:lpstr>Rprojects (.Rproj)</vt:lpstr>
      <vt:lpstr>Why use GitHub</vt:lpstr>
      <vt:lpstr>Why use GitHub</vt:lpstr>
      <vt:lpstr>Rstudio + GitHub</vt:lpstr>
      <vt:lpstr>Rstudio + GitHub</vt:lpstr>
      <vt:lpstr>Let’s get started!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RStudio and GitHub for Reproducible Science</dc:title>
  <dc:creator>Gundermann, Katie</dc:creator>
  <cp:lastModifiedBy>Gundermann, Katie</cp:lastModifiedBy>
  <cp:revision>1</cp:revision>
  <dcterms:created xsi:type="dcterms:W3CDTF">2022-09-25T16:25:45Z</dcterms:created>
  <dcterms:modified xsi:type="dcterms:W3CDTF">2024-09-18T14:06:52Z</dcterms:modified>
</cp:coreProperties>
</file>